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6858000" cy="9144000" type="screen4x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JIMEDICA" initials="F" lastIdx="1" clrIdx="0">
    <p:extLst>
      <p:ext uri="{19B8F6BF-5375-455C-9EA6-DF929625EA0E}">
        <p15:presenceInfo xmlns:p15="http://schemas.microsoft.com/office/powerpoint/2012/main" userId="FUJIMED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EA15243C-3DF6-4B6F-811F-A6A47C8B5EE8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9A557135-3F13-4812-B643-BF43DD5D7A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4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7135-3F13-4812-B643-BF43DD5D7AE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5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7135-3F13-4812-B643-BF43DD5D7AE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04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7135-3F13-4812-B643-BF43DD5D7AE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7135-3F13-4812-B643-BF43DD5D7AE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2020/8/18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845">
            <a:off x="1771313" y="976336"/>
            <a:ext cx="3334589" cy="333224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 flipV="1">
            <a:off x="0" y="481294"/>
            <a:ext cx="6858000" cy="3428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2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54" y="98690"/>
            <a:ext cx="486054" cy="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4253"/>
              </p:ext>
            </p:extLst>
          </p:nvPr>
        </p:nvGraphicFramePr>
        <p:xfrm>
          <a:off x="5734251" y="196420"/>
          <a:ext cx="1106742" cy="106680"/>
        </p:xfrm>
        <a:graphic>
          <a:graphicData uri="http://schemas.openxmlformats.org/drawingml/2006/table">
            <a:tbl>
              <a:tblPr/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メイリオ"/>
                        </a:rPr>
                        <a:t>WWW.fujimedica.com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3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764703" y="133171"/>
            <a:ext cx="496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UWP100D-1M24V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　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Dali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定電圧調光ドライバー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100W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）</a:t>
            </a:r>
          </a:p>
        </p:txBody>
      </p:sp>
      <p:sp>
        <p:nvSpPr>
          <p:cNvPr id="3" name="AutoShape 2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7" name="AutoShape 4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18405"/>
              </p:ext>
            </p:extLst>
          </p:nvPr>
        </p:nvGraphicFramePr>
        <p:xfrm>
          <a:off x="515015" y="5587668"/>
          <a:ext cx="5688635" cy="20086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8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製品の特徴</a:t>
                      </a:r>
                      <a:endParaRPr lang="en-US" altLang="ja-JP" sz="1400" dirty="0">
                        <a:solidFill>
                          <a:schemeClr val="bg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DALI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国際プロトコル規格：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IEC62386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　に従う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高電圧入力：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100VAC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～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240VAC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なめらかな調光曲線、振動無し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0.1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％～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100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％までの高効率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過負荷保護、過電圧保護、短絡保護　機能付き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屋外適用な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IP67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防水仕様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03" y="4427984"/>
            <a:ext cx="53478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flipV="1">
            <a:off x="0" y="481294"/>
            <a:ext cx="6858000" cy="3428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2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54" y="98690"/>
            <a:ext cx="486054" cy="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734251" y="196420"/>
          <a:ext cx="1106742" cy="106680"/>
        </p:xfrm>
        <a:graphic>
          <a:graphicData uri="http://schemas.openxmlformats.org/drawingml/2006/table">
            <a:tbl>
              <a:tblPr/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メイリオ"/>
                        </a:rPr>
                        <a:t>WWW.fujimedica.com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3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utoShape 2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7" name="AutoShape 4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55115"/>
              </p:ext>
            </p:extLst>
          </p:nvPr>
        </p:nvGraphicFramePr>
        <p:xfrm>
          <a:off x="184596" y="755576"/>
          <a:ext cx="6488807" cy="6086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9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953">
                <a:tc gridSpan="3">
                  <a:txBody>
                    <a:bodyPr/>
                    <a:lstStyle/>
                    <a:p>
                      <a:r>
                        <a:rPr lang="en-US" altLang="ja-JP" sz="1400" b="1" dirty="0">
                          <a:latin typeface="メイリオ" pitchFamily="50" charset="-128"/>
                          <a:ea typeface="メイリオ" pitchFamily="50" charset="-128"/>
                        </a:rPr>
                        <a:t>UWP100D-1M24V</a:t>
                      </a:r>
                      <a:r>
                        <a:rPr lang="ja-JP" altLang="en-US" sz="1400" b="1" dirty="0">
                          <a:latin typeface="メイリオ" pitchFamily="50" charset="-128"/>
                          <a:ea typeface="メイリオ" pitchFamily="50" charset="-128"/>
                        </a:rPr>
                        <a:t>　　（</a:t>
                      </a:r>
                      <a:r>
                        <a:rPr lang="en-US" altLang="ja-JP" sz="1400" b="1" dirty="0">
                          <a:latin typeface="メイリオ" pitchFamily="50" charset="-128"/>
                          <a:ea typeface="メイリオ" pitchFamily="50" charset="-128"/>
                        </a:rPr>
                        <a:t>Dali</a:t>
                      </a:r>
                      <a:r>
                        <a:rPr lang="ja-JP" altLang="en-US" sz="1400" b="1" dirty="0">
                          <a:latin typeface="メイリオ" pitchFamily="50" charset="-128"/>
                          <a:ea typeface="メイリオ" pitchFamily="50" charset="-128"/>
                        </a:rPr>
                        <a:t>定電圧調光ドライバー　</a:t>
                      </a:r>
                      <a:r>
                        <a:rPr lang="en-US" altLang="ja-JP" sz="1400" b="1" dirty="0">
                          <a:latin typeface="メイリオ" pitchFamily="50" charset="-128"/>
                          <a:ea typeface="メイリオ" pitchFamily="50" charset="-128"/>
                        </a:rPr>
                        <a:t>100W</a:t>
                      </a:r>
                      <a:r>
                        <a:rPr lang="ja-JP" altLang="en-US" sz="1400" b="1" dirty="0">
                          <a:latin typeface="メイリオ" pitchFamily="50" charset="-128"/>
                          <a:ea typeface="メイリオ" pitchFamily="50" charset="-128"/>
                        </a:rPr>
                        <a:t>）　</a:t>
                      </a:r>
                      <a:endParaRPr lang="en-US" altLang="ja-JP" sz="1400" b="1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81">
                <a:tc rowSpan="6">
                  <a:txBody>
                    <a:bodyPr/>
                    <a:lstStyle/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endParaRPr kumimoji="1" lang="en-US" altLang="ja-JP" sz="1100" dirty="0"/>
                    </a:p>
                    <a:p>
                      <a:pPr algn="ctr"/>
                      <a:r>
                        <a:rPr kumimoji="1" lang="ja-JP" altLang="en-US" sz="1100" dirty="0"/>
                        <a:t>出力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チャンネル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1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DC24V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4.17A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100W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電圧精度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±2</a:t>
                      </a:r>
                      <a:r>
                        <a:rPr kumimoji="1" lang="ja-JP" altLang="en-US" sz="1100" dirty="0"/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リップル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120mVp-p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81">
                <a:tc rowSpan="7">
                  <a:txBody>
                    <a:bodyPr/>
                    <a:lstStyle/>
                    <a:p>
                      <a:endParaRPr kumimoji="1" lang="en-US" altLang="ja-JP" sz="1100" dirty="0"/>
                    </a:p>
                    <a:p>
                      <a:endParaRPr kumimoji="1" lang="en-US" altLang="ja-JP" sz="1100" dirty="0"/>
                    </a:p>
                    <a:p>
                      <a:r>
                        <a:rPr kumimoji="1" lang="ja-JP" altLang="en-US" sz="1100" dirty="0"/>
                        <a:t>　　　</a:t>
                      </a:r>
                      <a:endParaRPr kumimoji="1" lang="en-US" altLang="ja-JP" sz="1100" dirty="0"/>
                    </a:p>
                    <a:p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r>
                        <a:rPr kumimoji="1" lang="en-US" altLang="ja-JP" sz="1100" dirty="0"/>
                        <a:t>               </a:t>
                      </a:r>
                      <a:r>
                        <a:rPr kumimoji="1" lang="ja-JP" altLang="en-US" sz="1100" dirty="0"/>
                        <a:t>入力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100VAC-240VAC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周波数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50/60Hz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効率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＞</a:t>
                      </a:r>
                      <a:r>
                        <a:rPr kumimoji="1" lang="en-US" altLang="ja-JP" sz="1100" dirty="0"/>
                        <a:t>88%@230VAC,</a:t>
                      </a:r>
                      <a:r>
                        <a:rPr kumimoji="1" lang="ja-JP" altLang="en-US" sz="1100" dirty="0"/>
                        <a:t>定格電力</a:t>
                      </a:r>
                      <a:endParaRPr kumimoji="1" lang="en-US" altLang="ja-JP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4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力率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＞</a:t>
                      </a:r>
                      <a:r>
                        <a:rPr kumimoji="1" lang="en-US" altLang="ja-JP" sz="1100" dirty="0"/>
                        <a:t>0.95</a:t>
                      </a:r>
                      <a:r>
                        <a:rPr kumimoji="1" lang="ja-JP" altLang="en-US" sz="1100" dirty="0"/>
                        <a:t>＠</a:t>
                      </a:r>
                      <a:r>
                        <a:rPr kumimoji="1" lang="en-US" altLang="ja-JP" sz="1100" dirty="0"/>
                        <a:t>230VAC,</a:t>
                      </a:r>
                      <a:r>
                        <a:rPr kumimoji="1" lang="ja-JP" altLang="en-US" sz="1100" dirty="0"/>
                        <a:t>定格電力</a:t>
                      </a:r>
                      <a:endParaRPr kumimoji="1" lang="en-US" altLang="ja-JP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全高調波歪み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＜</a:t>
                      </a:r>
                      <a:r>
                        <a:rPr kumimoji="1" lang="en-US" altLang="ja-JP" sz="1100" dirty="0"/>
                        <a:t>10</a:t>
                      </a:r>
                      <a:r>
                        <a:rPr kumimoji="1" lang="ja-JP" altLang="en-US" sz="1100" dirty="0"/>
                        <a:t>％＠</a:t>
                      </a:r>
                      <a:r>
                        <a:rPr kumimoji="1" lang="en-US" altLang="ja-JP" sz="1100" dirty="0"/>
                        <a:t>230VAC,</a:t>
                      </a:r>
                      <a:r>
                        <a:rPr kumimoji="1" lang="ja-JP" altLang="en-US" sz="1100" dirty="0"/>
                        <a:t>定格電力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9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電流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1.35Amax@230VAC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24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突入電流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コールドスタート</a:t>
                      </a:r>
                      <a:r>
                        <a:rPr kumimoji="1" lang="en-US" altLang="ja-JP" sz="1100" dirty="0"/>
                        <a:t>50A</a:t>
                      </a:r>
                      <a:r>
                        <a:rPr kumimoji="1" lang="ja-JP" altLang="en-US" sz="1100" dirty="0"/>
                        <a:t>（テスト幅＝</a:t>
                      </a:r>
                      <a:r>
                        <a:rPr kumimoji="1" lang="en-US" altLang="ja-JP" sz="1100" dirty="0"/>
                        <a:t>50</a:t>
                      </a:r>
                      <a:r>
                        <a:rPr kumimoji="1" lang="ja-JP" altLang="en-US" sz="1100" dirty="0"/>
                        <a:t>％</a:t>
                      </a:r>
                      <a:r>
                        <a:rPr kumimoji="1" lang="en-US" altLang="ja-JP" sz="1100" dirty="0" err="1"/>
                        <a:t>Ipeak</a:t>
                      </a:r>
                      <a:r>
                        <a:rPr kumimoji="1" lang="ja-JP" altLang="en-US" sz="1100" dirty="0"/>
                        <a:t>で</a:t>
                      </a:r>
                      <a:r>
                        <a:rPr kumimoji="1" lang="en-US" altLang="ja-JP" sz="1100" dirty="0"/>
                        <a:t>60us</a:t>
                      </a:r>
                      <a:r>
                        <a:rPr kumimoji="1" lang="ja-JP" altLang="en-US" sz="1100" dirty="0"/>
                        <a:t>）</a:t>
                      </a:r>
                      <a:r>
                        <a:rPr kumimoji="1" lang="en-US" altLang="ja-JP" sz="1100" dirty="0"/>
                        <a:t>@230VAC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981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             保護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ロック機能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短絡・過電流・過電圧時、自動的に出力が停止します。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6981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              機能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調光範囲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aseline="0" dirty="0"/>
                        <a:t>0.1</a:t>
                      </a:r>
                      <a:r>
                        <a:rPr kumimoji="1" lang="ja-JP" altLang="en-US" sz="1100" baseline="0" dirty="0"/>
                        <a:t>％～</a:t>
                      </a:r>
                      <a:r>
                        <a:rPr kumimoji="1" lang="en-US" altLang="ja-JP" sz="1100" baseline="0" dirty="0"/>
                        <a:t>100</a:t>
                      </a:r>
                      <a:r>
                        <a:rPr kumimoji="1" lang="ja-JP" altLang="en-US" sz="1100" baseline="0" dirty="0"/>
                        <a:t>％</a:t>
                      </a:r>
                      <a:endParaRPr kumimoji="1" lang="en-US" altLang="ja-JP" sz="1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64703" y="133171"/>
            <a:ext cx="496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UWP100D-1M24V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　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Dali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定電圧調光ドライバー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100W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8535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flipV="1">
            <a:off x="0" y="481294"/>
            <a:ext cx="6858000" cy="3428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2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54" y="98690"/>
            <a:ext cx="486054" cy="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734251" y="196420"/>
          <a:ext cx="1106742" cy="106680"/>
        </p:xfrm>
        <a:graphic>
          <a:graphicData uri="http://schemas.openxmlformats.org/drawingml/2006/table">
            <a:tbl>
              <a:tblPr/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メイリオ"/>
                        </a:rPr>
                        <a:t>WWW.fujimedica.com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3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utoShape 2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7" name="AutoShape 4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69735"/>
              </p:ext>
            </p:extLst>
          </p:nvPr>
        </p:nvGraphicFramePr>
        <p:xfrm>
          <a:off x="438515" y="705207"/>
          <a:ext cx="5892031" cy="245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26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>
                          <a:latin typeface="メイリオ" pitchFamily="50" charset="-128"/>
                          <a:ea typeface="メイリオ" pitchFamily="50" charset="-128"/>
                        </a:rPr>
                        <a:t>UWP100D-1M24V</a:t>
                      </a:r>
                      <a:r>
                        <a:rPr lang="ja-JP" altLang="en-US" sz="1200" b="1" dirty="0">
                          <a:latin typeface="メイリオ" pitchFamily="50" charset="-128"/>
                          <a:ea typeface="メイリオ" pitchFamily="50" charset="-128"/>
                        </a:rPr>
                        <a:t>　（</a:t>
                      </a:r>
                      <a:r>
                        <a:rPr lang="en-US" altLang="ja-JP" sz="1200" b="1" dirty="0">
                          <a:latin typeface="メイリオ" pitchFamily="50" charset="-128"/>
                          <a:ea typeface="メイリオ" pitchFamily="50" charset="-128"/>
                        </a:rPr>
                        <a:t>Dali</a:t>
                      </a:r>
                      <a:r>
                        <a:rPr lang="ja-JP" altLang="en-US" sz="1200" b="1" dirty="0">
                          <a:latin typeface="メイリオ" pitchFamily="50" charset="-128"/>
                          <a:ea typeface="メイリオ" pitchFamily="50" charset="-128"/>
                        </a:rPr>
                        <a:t>定電圧調光ドライバー　</a:t>
                      </a:r>
                      <a:r>
                        <a:rPr lang="en-US" altLang="ja-JP" sz="1200" b="1" dirty="0">
                          <a:latin typeface="メイリオ" pitchFamily="50" charset="-128"/>
                          <a:ea typeface="メイリオ" pitchFamily="50" charset="-128"/>
                        </a:rPr>
                        <a:t>100W</a:t>
                      </a:r>
                      <a:r>
                        <a:rPr lang="ja-JP" altLang="en-US" sz="1200" b="1" dirty="0">
                          <a:latin typeface="メイリオ" pitchFamily="50" charset="-128"/>
                          <a:ea typeface="メイリオ" pitchFamily="50" charset="-128"/>
                        </a:rPr>
                        <a:t>）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63">
                <a:tc rowSpan="6">
                  <a:txBody>
                    <a:bodyPr/>
                    <a:lstStyle/>
                    <a:p>
                      <a:endParaRPr kumimoji="1" lang="en-US" altLang="ja-JP" sz="1050" dirty="0"/>
                    </a:p>
                    <a:p>
                      <a:endParaRPr kumimoji="1" lang="en-US" altLang="ja-JP" sz="1050" dirty="0"/>
                    </a:p>
                    <a:p>
                      <a:endParaRPr kumimoji="1" lang="en-US" altLang="ja-JP" sz="1050" dirty="0"/>
                    </a:p>
                    <a:p>
                      <a:endParaRPr kumimoji="1" lang="en-US" altLang="ja-JP" sz="1050" dirty="0"/>
                    </a:p>
                    <a:p>
                      <a:endParaRPr kumimoji="1" lang="en-US" altLang="ja-JP" sz="1050" dirty="0"/>
                    </a:p>
                    <a:p>
                      <a:r>
                        <a:rPr kumimoji="1" lang="ja-JP" altLang="en-US" sz="1050" dirty="0"/>
                        <a:t>　その他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寸法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(</a:t>
                      </a:r>
                      <a:r>
                        <a:rPr kumimoji="1" lang="ja-JP" altLang="en-US" sz="1100" dirty="0"/>
                        <a:t>長さ</a:t>
                      </a:r>
                      <a:r>
                        <a:rPr kumimoji="1" lang="en-US" altLang="ja-JP" sz="1100" dirty="0"/>
                        <a:t>×</a:t>
                      </a:r>
                      <a:r>
                        <a:rPr kumimoji="1" lang="ja-JP" altLang="en-US" sz="1100" dirty="0"/>
                        <a:t>幅</a:t>
                      </a:r>
                      <a:r>
                        <a:rPr kumimoji="1" lang="en-US" altLang="ja-JP" sz="1100" dirty="0"/>
                        <a:t>×</a:t>
                      </a:r>
                      <a:r>
                        <a:rPr kumimoji="1" lang="ja-JP" altLang="en-US" sz="1100" dirty="0"/>
                        <a:t>高さ</a:t>
                      </a:r>
                      <a:r>
                        <a:rPr kumimoji="1" lang="en-US" altLang="ja-JP" sz="1100" dirty="0"/>
                        <a:t>)</a:t>
                      </a:r>
                      <a:r>
                        <a:rPr kumimoji="1" lang="ja-JP" altLang="en-US" sz="1100" dirty="0"/>
                        <a:t>　　</a:t>
                      </a:r>
                      <a:r>
                        <a:rPr kumimoji="1" lang="en-US" altLang="ja-JP" sz="1100" dirty="0"/>
                        <a:t>270×61×25mm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2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重さ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830g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2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IP</a:t>
                      </a:r>
                      <a:r>
                        <a:rPr kumimoji="1" lang="ja-JP" altLang="en-US" sz="1100" dirty="0"/>
                        <a:t>（防水等級）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IP67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2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動作温度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-25</a:t>
                      </a:r>
                      <a:r>
                        <a:rPr kumimoji="1" lang="ja-JP" altLang="en-US" sz="1100" dirty="0"/>
                        <a:t>℃～</a:t>
                      </a:r>
                      <a:r>
                        <a:rPr kumimoji="1" lang="en-US" altLang="ja-JP" sz="1100" dirty="0"/>
                        <a:t>50</a:t>
                      </a:r>
                      <a:r>
                        <a:rPr kumimoji="1" lang="ja-JP" altLang="en-US" sz="1100" dirty="0"/>
                        <a:t>℃</a:t>
                      </a:r>
                      <a:endParaRPr kumimoji="1" lang="en-US" altLang="ja-JP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2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相対湿度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20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90</a:t>
                      </a:r>
                      <a:r>
                        <a:rPr kumimoji="1" lang="ja-JP" altLang="en-US" sz="1100" dirty="0"/>
                        <a:t>％　</a:t>
                      </a:r>
                      <a:r>
                        <a:rPr kumimoji="1" lang="en-US" altLang="ja-JP" sz="1100" dirty="0"/>
                        <a:t>RH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26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寿命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50000</a:t>
                      </a:r>
                      <a:r>
                        <a:rPr kumimoji="1" lang="ja-JP" altLang="en-US" sz="1100" dirty="0"/>
                        <a:t>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06660" y="6948954"/>
            <a:ext cx="624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接続イメージ図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" y="8087294"/>
            <a:ext cx="1103009" cy="44767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52" y="8265509"/>
            <a:ext cx="1103009" cy="44767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64703" y="133171"/>
            <a:ext cx="496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UWP100D-1M24V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　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Dali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定電圧調光ドライバー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100W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1" y="3325705"/>
            <a:ext cx="6069695" cy="104271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81" y="5071034"/>
            <a:ext cx="6244789" cy="13719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81" y="4796453"/>
            <a:ext cx="690218" cy="73219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2003" y="5381083"/>
            <a:ext cx="726267" cy="41815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65" y="7456178"/>
            <a:ext cx="5977881" cy="121045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142" y="3263461"/>
            <a:ext cx="342900" cy="46672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06659" y="3255065"/>
            <a:ext cx="624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寸法図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44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flipV="1">
            <a:off x="0" y="481294"/>
            <a:ext cx="6858000" cy="3428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2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54" y="98690"/>
            <a:ext cx="486054" cy="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734251" y="196420"/>
          <a:ext cx="1106742" cy="106680"/>
        </p:xfrm>
        <a:graphic>
          <a:graphicData uri="http://schemas.openxmlformats.org/drawingml/2006/table">
            <a:tbl>
              <a:tblPr/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メイリオ"/>
                        </a:rPr>
                        <a:t>WWW.fujimedica.com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3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utoShape 2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7" name="AutoShape 4" descr="https://static.wixstatic.com/media/e68315_7091c0e5295d462a9c4d60cdef68aa63~mv2.jpg/v1/fill/w_283,h_213,al_c,q_80,usm_0.66_1.00_0.01/e68315_7091c0e5295d462a9c4d60cdef68aa63~mv2.webp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015" y="3610806"/>
            <a:ext cx="1296144" cy="21602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30980" y="916133"/>
            <a:ext cx="624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ライトコントローラーも含む接続イメージ図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8720" y="4360543"/>
            <a:ext cx="624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itchFamily="50" charset="-128"/>
                <a:ea typeface="メイリオ" pitchFamily="50" charset="-128"/>
              </a:rPr>
              <a:t>※Dali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定電圧調光ドライバーは最大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</a:rPr>
              <a:t>64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台まで接続可能です。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88308" y="1474116"/>
            <a:ext cx="3198020" cy="2566140"/>
            <a:chOff x="230980" y="4790939"/>
            <a:chExt cx="3198020" cy="256614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980" y="4836267"/>
              <a:ext cx="2575939" cy="2520812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8569" y="5633720"/>
              <a:ext cx="610431" cy="600742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6919" y="4790939"/>
              <a:ext cx="610431" cy="600742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8569" y="6599325"/>
              <a:ext cx="610431" cy="600742"/>
            </a:xfrm>
            <a:prstGeom prst="rect">
              <a:avLst/>
            </a:prstGeom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764703" y="133171"/>
            <a:ext cx="496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UWP100D-1M24V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　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Dali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定電圧調光ドライバー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100W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8603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271</Words>
  <Application>Microsoft Office PowerPoint</Application>
  <PresentationFormat>画面に合わせる (4:3)</PresentationFormat>
  <Paragraphs>90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富士メディシィエ</dc:creator>
  <cp:lastModifiedBy>YOSHIMOTONOA</cp:lastModifiedBy>
  <cp:revision>131</cp:revision>
  <cp:lastPrinted>2019-10-11T05:32:20Z</cp:lastPrinted>
  <dcterms:created xsi:type="dcterms:W3CDTF">2015-08-13T03:42:19Z</dcterms:created>
  <dcterms:modified xsi:type="dcterms:W3CDTF">2020-08-18T09:24:22Z</dcterms:modified>
</cp:coreProperties>
</file>