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1243" y="187197"/>
            <a:ext cx="8541512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8431" y="765048"/>
            <a:ext cx="2988208" cy="1944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0322" y="2314575"/>
            <a:ext cx="2232660" cy="500380"/>
          </a:xfrm>
          <a:custGeom>
            <a:avLst/>
            <a:gdLst/>
            <a:ahLst/>
            <a:cxnLst/>
            <a:rect l="l" t="t" r="r" b="b"/>
            <a:pathLst>
              <a:path w="2232660" h="500380">
                <a:moveTo>
                  <a:pt x="77241" y="398399"/>
                </a:moveTo>
                <a:lnTo>
                  <a:pt x="74574" y="400685"/>
                </a:lnTo>
                <a:lnTo>
                  <a:pt x="0" y="465963"/>
                </a:lnTo>
                <a:lnTo>
                  <a:pt x="96799" y="499872"/>
                </a:lnTo>
                <a:lnTo>
                  <a:pt x="100482" y="498094"/>
                </a:lnTo>
                <a:lnTo>
                  <a:pt x="102768" y="491489"/>
                </a:lnTo>
                <a:lnTo>
                  <a:pt x="100990" y="487934"/>
                </a:lnTo>
                <a:lnTo>
                  <a:pt x="49224" y="469773"/>
                </a:lnTo>
                <a:lnTo>
                  <a:pt x="13614" y="469773"/>
                </a:lnTo>
                <a:lnTo>
                  <a:pt x="11201" y="457326"/>
                </a:lnTo>
                <a:lnTo>
                  <a:pt x="34245" y="452867"/>
                </a:lnTo>
                <a:lnTo>
                  <a:pt x="82956" y="410210"/>
                </a:lnTo>
                <a:lnTo>
                  <a:pt x="85496" y="407924"/>
                </a:lnTo>
                <a:lnTo>
                  <a:pt x="85877" y="403860"/>
                </a:lnTo>
                <a:lnTo>
                  <a:pt x="83464" y="401320"/>
                </a:lnTo>
                <a:lnTo>
                  <a:pt x="81178" y="398652"/>
                </a:lnTo>
                <a:lnTo>
                  <a:pt x="77241" y="398399"/>
                </a:lnTo>
                <a:close/>
              </a:path>
              <a:path w="2232660" h="500380">
                <a:moveTo>
                  <a:pt x="34245" y="452867"/>
                </a:moveTo>
                <a:lnTo>
                  <a:pt x="11201" y="457326"/>
                </a:lnTo>
                <a:lnTo>
                  <a:pt x="13614" y="469773"/>
                </a:lnTo>
                <a:lnTo>
                  <a:pt x="20832" y="468375"/>
                </a:lnTo>
                <a:lnTo>
                  <a:pt x="16535" y="468375"/>
                </a:lnTo>
                <a:lnTo>
                  <a:pt x="14503" y="457580"/>
                </a:lnTo>
                <a:lnTo>
                  <a:pt x="28862" y="457580"/>
                </a:lnTo>
                <a:lnTo>
                  <a:pt x="34245" y="452867"/>
                </a:lnTo>
                <a:close/>
              </a:path>
              <a:path w="2232660" h="500380">
                <a:moveTo>
                  <a:pt x="36571" y="465330"/>
                </a:moveTo>
                <a:lnTo>
                  <a:pt x="13614" y="469773"/>
                </a:lnTo>
                <a:lnTo>
                  <a:pt x="49224" y="469773"/>
                </a:lnTo>
                <a:lnTo>
                  <a:pt x="36571" y="465330"/>
                </a:lnTo>
                <a:close/>
              </a:path>
              <a:path w="2232660" h="500380">
                <a:moveTo>
                  <a:pt x="14503" y="457580"/>
                </a:moveTo>
                <a:lnTo>
                  <a:pt x="16535" y="468375"/>
                </a:lnTo>
                <a:lnTo>
                  <a:pt x="24752" y="461179"/>
                </a:lnTo>
                <a:lnTo>
                  <a:pt x="14503" y="457580"/>
                </a:lnTo>
                <a:close/>
              </a:path>
              <a:path w="2232660" h="500380">
                <a:moveTo>
                  <a:pt x="24752" y="461179"/>
                </a:moveTo>
                <a:lnTo>
                  <a:pt x="16535" y="468375"/>
                </a:lnTo>
                <a:lnTo>
                  <a:pt x="20832" y="468375"/>
                </a:lnTo>
                <a:lnTo>
                  <a:pt x="36571" y="465330"/>
                </a:lnTo>
                <a:lnTo>
                  <a:pt x="24752" y="461179"/>
                </a:lnTo>
                <a:close/>
              </a:path>
              <a:path w="2232660" h="500380">
                <a:moveTo>
                  <a:pt x="2195736" y="34546"/>
                </a:moveTo>
                <a:lnTo>
                  <a:pt x="34245" y="452867"/>
                </a:lnTo>
                <a:lnTo>
                  <a:pt x="24752" y="461179"/>
                </a:lnTo>
                <a:lnTo>
                  <a:pt x="36571" y="465330"/>
                </a:lnTo>
                <a:lnTo>
                  <a:pt x="2198084" y="47004"/>
                </a:lnTo>
                <a:lnTo>
                  <a:pt x="2207572" y="38695"/>
                </a:lnTo>
                <a:lnTo>
                  <a:pt x="2195736" y="34546"/>
                </a:lnTo>
                <a:close/>
              </a:path>
              <a:path w="2232660" h="500380">
                <a:moveTo>
                  <a:pt x="28862" y="457580"/>
                </a:moveTo>
                <a:lnTo>
                  <a:pt x="14503" y="457580"/>
                </a:lnTo>
                <a:lnTo>
                  <a:pt x="24752" y="461179"/>
                </a:lnTo>
                <a:lnTo>
                  <a:pt x="28862" y="457580"/>
                </a:lnTo>
                <a:close/>
              </a:path>
              <a:path w="2232660" h="500380">
                <a:moveTo>
                  <a:pt x="2221435" y="30099"/>
                </a:moveTo>
                <a:lnTo>
                  <a:pt x="2218715" y="30099"/>
                </a:lnTo>
                <a:lnTo>
                  <a:pt x="2221128" y="42545"/>
                </a:lnTo>
                <a:lnTo>
                  <a:pt x="2198084" y="47004"/>
                </a:lnTo>
                <a:lnTo>
                  <a:pt x="2149373" y="89662"/>
                </a:lnTo>
                <a:lnTo>
                  <a:pt x="2146706" y="91948"/>
                </a:lnTo>
                <a:lnTo>
                  <a:pt x="2146452" y="96012"/>
                </a:lnTo>
                <a:lnTo>
                  <a:pt x="2151151" y="101219"/>
                </a:lnTo>
                <a:lnTo>
                  <a:pt x="2155088" y="101473"/>
                </a:lnTo>
                <a:lnTo>
                  <a:pt x="2157755" y="99187"/>
                </a:lnTo>
                <a:lnTo>
                  <a:pt x="2232304" y="33909"/>
                </a:lnTo>
                <a:lnTo>
                  <a:pt x="2221435" y="30099"/>
                </a:lnTo>
                <a:close/>
              </a:path>
              <a:path w="2232660" h="500380">
                <a:moveTo>
                  <a:pt x="2207572" y="38695"/>
                </a:moveTo>
                <a:lnTo>
                  <a:pt x="2198084" y="47004"/>
                </a:lnTo>
                <a:lnTo>
                  <a:pt x="2221128" y="42545"/>
                </a:lnTo>
                <a:lnTo>
                  <a:pt x="2221079" y="42290"/>
                </a:lnTo>
                <a:lnTo>
                  <a:pt x="2217826" y="42290"/>
                </a:lnTo>
                <a:lnTo>
                  <a:pt x="2207572" y="38695"/>
                </a:lnTo>
                <a:close/>
              </a:path>
              <a:path w="2232660" h="500380">
                <a:moveTo>
                  <a:pt x="2215794" y="31496"/>
                </a:moveTo>
                <a:lnTo>
                  <a:pt x="2207572" y="38695"/>
                </a:lnTo>
                <a:lnTo>
                  <a:pt x="2217826" y="42290"/>
                </a:lnTo>
                <a:lnTo>
                  <a:pt x="2215794" y="31496"/>
                </a:lnTo>
                <a:close/>
              </a:path>
              <a:path w="2232660" h="500380">
                <a:moveTo>
                  <a:pt x="2218986" y="31496"/>
                </a:moveTo>
                <a:lnTo>
                  <a:pt x="2215794" y="31496"/>
                </a:lnTo>
                <a:lnTo>
                  <a:pt x="2217826" y="42290"/>
                </a:lnTo>
                <a:lnTo>
                  <a:pt x="2221079" y="42290"/>
                </a:lnTo>
                <a:lnTo>
                  <a:pt x="2218986" y="31496"/>
                </a:lnTo>
                <a:close/>
              </a:path>
              <a:path w="2232660" h="500380">
                <a:moveTo>
                  <a:pt x="2218715" y="30099"/>
                </a:moveTo>
                <a:lnTo>
                  <a:pt x="2195736" y="34546"/>
                </a:lnTo>
                <a:lnTo>
                  <a:pt x="2207572" y="38695"/>
                </a:lnTo>
                <a:lnTo>
                  <a:pt x="2215794" y="31496"/>
                </a:lnTo>
                <a:lnTo>
                  <a:pt x="2218986" y="31496"/>
                </a:lnTo>
                <a:lnTo>
                  <a:pt x="2218715" y="30099"/>
                </a:lnTo>
                <a:close/>
              </a:path>
              <a:path w="2232660" h="500380">
                <a:moveTo>
                  <a:pt x="2135403" y="0"/>
                </a:moveTo>
                <a:lnTo>
                  <a:pt x="2131847" y="1777"/>
                </a:lnTo>
                <a:lnTo>
                  <a:pt x="2129561" y="8382"/>
                </a:lnTo>
                <a:lnTo>
                  <a:pt x="2131212" y="11937"/>
                </a:lnTo>
                <a:lnTo>
                  <a:pt x="2195736" y="34546"/>
                </a:lnTo>
                <a:lnTo>
                  <a:pt x="2218715" y="30099"/>
                </a:lnTo>
                <a:lnTo>
                  <a:pt x="2221435" y="30099"/>
                </a:lnTo>
                <a:lnTo>
                  <a:pt x="2138832" y="1142"/>
                </a:lnTo>
                <a:lnTo>
                  <a:pt x="21354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227" y="1917192"/>
            <a:ext cx="648335" cy="792480"/>
          </a:xfrm>
          <a:custGeom>
            <a:avLst/>
            <a:gdLst/>
            <a:ahLst/>
            <a:cxnLst/>
            <a:rect l="l" t="t" r="r" b="b"/>
            <a:pathLst>
              <a:path w="648335" h="792480">
                <a:moveTo>
                  <a:pt x="556399" y="744347"/>
                </a:moveTo>
                <a:lnTo>
                  <a:pt x="552742" y="745998"/>
                </a:lnTo>
                <a:lnTo>
                  <a:pt x="550291" y="752602"/>
                </a:lnTo>
                <a:lnTo>
                  <a:pt x="551967" y="756285"/>
                </a:lnTo>
                <a:lnTo>
                  <a:pt x="555244" y="757428"/>
                </a:lnTo>
                <a:lnTo>
                  <a:pt x="648106" y="792099"/>
                </a:lnTo>
                <a:lnTo>
                  <a:pt x="647198" y="786384"/>
                </a:lnTo>
                <a:lnTo>
                  <a:pt x="635203" y="786384"/>
                </a:lnTo>
                <a:lnTo>
                  <a:pt x="620285" y="768149"/>
                </a:lnTo>
                <a:lnTo>
                  <a:pt x="559689" y="745617"/>
                </a:lnTo>
                <a:lnTo>
                  <a:pt x="556399" y="744347"/>
                </a:lnTo>
                <a:close/>
              </a:path>
              <a:path w="648335" h="792480">
                <a:moveTo>
                  <a:pt x="620285" y="768149"/>
                </a:moveTo>
                <a:lnTo>
                  <a:pt x="635203" y="786384"/>
                </a:lnTo>
                <a:lnTo>
                  <a:pt x="638947" y="783336"/>
                </a:lnTo>
                <a:lnTo>
                  <a:pt x="633857" y="783336"/>
                </a:lnTo>
                <a:lnTo>
                  <a:pt x="632142" y="772559"/>
                </a:lnTo>
                <a:lnTo>
                  <a:pt x="620285" y="768149"/>
                </a:lnTo>
                <a:close/>
              </a:path>
              <a:path w="648335" h="792480">
                <a:moveTo>
                  <a:pt x="628738" y="688467"/>
                </a:moveTo>
                <a:lnTo>
                  <a:pt x="621817" y="689483"/>
                </a:lnTo>
                <a:lnTo>
                  <a:pt x="619455" y="692785"/>
                </a:lnTo>
                <a:lnTo>
                  <a:pt x="630182" y="760230"/>
                </a:lnTo>
                <a:lnTo>
                  <a:pt x="645033" y="778383"/>
                </a:lnTo>
                <a:lnTo>
                  <a:pt x="635203" y="786384"/>
                </a:lnTo>
                <a:lnTo>
                  <a:pt x="647198" y="786384"/>
                </a:lnTo>
                <a:lnTo>
                  <a:pt x="632548" y="694182"/>
                </a:lnTo>
                <a:lnTo>
                  <a:pt x="631990" y="690753"/>
                </a:lnTo>
                <a:lnTo>
                  <a:pt x="628738" y="688467"/>
                </a:lnTo>
                <a:close/>
              </a:path>
              <a:path w="648335" h="792480">
                <a:moveTo>
                  <a:pt x="632142" y="772559"/>
                </a:moveTo>
                <a:lnTo>
                  <a:pt x="633857" y="783336"/>
                </a:lnTo>
                <a:lnTo>
                  <a:pt x="642340" y="776351"/>
                </a:lnTo>
                <a:lnTo>
                  <a:pt x="632142" y="772559"/>
                </a:lnTo>
                <a:close/>
              </a:path>
              <a:path w="648335" h="792480">
                <a:moveTo>
                  <a:pt x="630182" y="760230"/>
                </a:moveTo>
                <a:lnTo>
                  <a:pt x="632142" y="772559"/>
                </a:lnTo>
                <a:lnTo>
                  <a:pt x="642340" y="776351"/>
                </a:lnTo>
                <a:lnTo>
                  <a:pt x="633857" y="783336"/>
                </a:lnTo>
                <a:lnTo>
                  <a:pt x="638947" y="783336"/>
                </a:lnTo>
                <a:lnTo>
                  <a:pt x="645033" y="778383"/>
                </a:lnTo>
                <a:lnTo>
                  <a:pt x="630182" y="760230"/>
                </a:lnTo>
                <a:close/>
              </a:path>
              <a:path w="648335" h="792480">
                <a:moveTo>
                  <a:pt x="15943" y="19426"/>
                </a:moveTo>
                <a:lnTo>
                  <a:pt x="17922" y="31881"/>
                </a:lnTo>
                <a:lnTo>
                  <a:pt x="620285" y="768149"/>
                </a:lnTo>
                <a:lnTo>
                  <a:pt x="632142" y="772559"/>
                </a:lnTo>
                <a:lnTo>
                  <a:pt x="630182" y="760230"/>
                </a:lnTo>
                <a:lnTo>
                  <a:pt x="27698" y="23815"/>
                </a:lnTo>
                <a:lnTo>
                  <a:pt x="15943" y="19426"/>
                </a:lnTo>
                <a:close/>
              </a:path>
              <a:path w="648335" h="792480">
                <a:moveTo>
                  <a:pt x="0" y="0"/>
                </a:moveTo>
                <a:lnTo>
                  <a:pt x="15557" y="97790"/>
                </a:lnTo>
                <a:lnTo>
                  <a:pt x="16103" y="101346"/>
                </a:lnTo>
                <a:lnTo>
                  <a:pt x="19354" y="103632"/>
                </a:lnTo>
                <a:lnTo>
                  <a:pt x="26288" y="102616"/>
                </a:lnTo>
                <a:lnTo>
                  <a:pt x="28651" y="99313"/>
                </a:lnTo>
                <a:lnTo>
                  <a:pt x="28092" y="95885"/>
                </a:lnTo>
                <a:lnTo>
                  <a:pt x="17922" y="31881"/>
                </a:lnTo>
                <a:lnTo>
                  <a:pt x="3060" y="13716"/>
                </a:lnTo>
                <a:lnTo>
                  <a:pt x="12890" y="5715"/>
                </a:lnTo>
                <a:lnTo>
                  <a:pt x="15304" y="5715"/>
                </a:lnTo>
                <a:lnTo>
                  <a:pt x="0" y="0"/>
                </a:lnTo>
                <a:close/>
              </a:path>
              <a:path w="648335" h="792480">
                <a:moveTo>
                  <a:pt x="15304" y="5715"/>
                </a:moveTo>
                <a:lnTo>
                  <a:pt x="12890" y="5715"/>
                </a:lnTo>
                <a:lnTo>
                  <a:pt x="27698" y="23815"/>
                </a:lnTo>
                <a:lnTo>
                  <a:pt x="88404" y="46482"/>
                </a:lnTo>
                <a:lnTo>
                  <a:pt x="91693" y="47752"/>
                </a:lnTo>
                <a:lnTo>
                  <a:pt x="95351" y="46100"/>
                </a:lnTo>
                <a:lnTo>
                  <a:pt x="97802" y="39497"/>
                </a:lnTo>
                <a:lnTo>
                  <a:pt x="96138" y="35813"/>
                </a:lnTo>
                <a:lnTo>
                  <a:pt x="92849" y="34671"/>
                </a:lnTo>
                <a:lnTo>
                  <a:pt x="15304" y="5715"/>
                </a:lnTo>
                <a:close/>
              </a:path>
              <a:path w="648335" h="792480">
                <a:moveTo>
                  <a:pt x="12890" y="5715"/>
                </a:moveTo>
                <a:lnTo>
                  <a:pt x="3060" y="13716"/>
                </a:lnTo>
                <a:lnTo>
                  <a:pt x="17922" y="31881"/>
                </a:lnTo>
                <a:lnTo>
                  <a:pt x="15943" y="19426"/>
                </a:lnTo>
                <a:lnTo>
                  <a:pt x="5753" y="15621"/>
                </a:lnTo>
                <a:lnTo>
                  <a:pt x="14249" y="8762"/>
                </a:lnTo>
                <a:lnTo>
                  <a:pt x="15384" y="8762"/>
                </a:lnTo>
                <a:lnTo>
                  <a:pt x="12890" y="5715"/>
                </a:lnTo>
                <a:close/>
              </a:path>
              <a:path w="648335" h="792480">
                <a:moveTo>
                  <a:pt x="15384" y="8762"/>
                </a:moveTo>
                <a:lnTo>
                  <a:pt x="14249" y="8762"/>
                </a:lnTo>
                <a:lnTo>
                  <a:pt x="15943" y="19426"/>
                </a:lnTo>
                <a:lnTo>
                  <a:pt x="27698" y="23815"/>
                </a:lnTo>
                <a:lnTo>
                  <a:pt x="15384" y="8762"/>
                </a:lnTo>
                <a:close/>
              </a:path>
              <a:path w="648335" h="792480">
                <a:moveTo>
                  <a:pt x="14249" y="8762"/>
                </a:moveTo>
                <a:lnTo>
                  <a:pt x="5753" y="15621"/>
                </a:lnTo>
                <a:lnTo>
                  <a:pt x="15943" y="19426"/>
                </a:lnTo>
                <a:lnTo>
                  <a:pt x="14249" y="8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8267" y="2302891"/>
            <a:ext cx="419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163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40303" y="1517903"/>
            <a:ext cx="116839" cy="736600"/>
          </a:xfrm>
          <a:custGeom>
            <a:avLst/>
            <a:gdLst/>
            <a:ahLst/>
            <a:cxnLst/>
            <a:rect l="l" t="t" r="r" b="b"/>
            <a:pathLst>
              <a:path w="116839" h="736600">
                <a:moveTo>
                  <a:pt x="20066" y="641604"/>
                </a:moveTo>
                <a:lnTo>
                  <a:pt x="17018" y="643509"/>
                </a:lnTo>
                <a:lnTo>
                  <a:pt x="14097" y="645287"/>
                </a:lnTo>
                <a:lnTo>
                  <a:pt x="13208" y="649224"/>
                </a:lnTo>
                <a:lnTo>
                  <a:pt x="14986" y="652272"/>
                </a:lnTo>
                <a:lnTo>
                  <a:pt x="66929" y="736600"/>
                </a:lnTo>
                <a:lnTo>
                  <a:pt x="73798" y="724154"/>
                </a:lnTo>
                <a:lnTo>
                  <a:pt x="60325" y="724154"/>
                </a:lnTo>
                <a:lnTo>
                  <a:pt x="59775" y="700828"/>
                </a:lnTo>
                <a:lnTo>
                  <a:pt x="25781" y="645541"/>
                </a:lnTo>
                <a:lnTo>
                  <a:pt x="24002" y="642620"/>
                </a:lnTo>
                <a:lnTo>
                  <a:pt x="20066" y="641604"/>
                </a:lnTo>
                <a:close/>
              </a:path>
              <a:path w="116839" h="736600">
                <a:moveTo>
                  <a:pt x="59775" y="700828"/>
                </a:moveTo>
                <a:lnTo>
                  <a:pt x="60325" y="724154"/>
                </a:lnTo>
                <a:lnTo>
                  <a:pt x="73025" y="723900"/>
                </a:lnTo>
                <a:lnTo>
                  <a:pt x="72956" y="720979"/>
                </a:lnTo>
                <a:lnTo>
                  <a:pt x="61087" y="720979"/>
                </a:lnTo>
                <a:lnTo>
                  <a:pt x="66330" y="711490"/>
                </a:lnTo>
                <a:lnTo>
                  <a:pt x="59775" y="700828"/>
                </a:lnTo>
                <a:close/>
              </a:path>
              <a:path w="116839" h="736600">
                <a:moveTo>
                  <a:pt x="109220" y="639572"/>
                </a:moveTo>
                <a:lnTo>
                  <a:pt x="105410" y="640715"/>
                </a:lnTo>
                <a:lnTo>
                  <a:pt x="103759" y="643763"/>
                </a:lnTo>
                <a:lnTo>
                  <a:pt x="72470" y="700379"/>
                </a:lnTo>
                <a:lnTo>
                  <a:pt x="73025" y="723900"/>
                </a:lnTo>
                <a:lnTo>
                  <a:pt x="60325" y="724154"/>
                </a:lnTo>
                <a:lnTo>
                  <a:pt x="73798" y="724154"/>
                </a:lnTo>
                <a:lnTo>
                  <a:pt x="114808" y="649859"/>
                </a:lnTo>
                <a:lnTo>
                  <a:pt x="116586" y="646811"/>
                </a:lnTo>
                <a:lnTo>
                  <a:pt x="115443" y="643001"/>
                </a:lnTo>
                <a:lnTo>
                  <a:pt x="112395" y="641223"/>
                </a:lnTo>
                <a:lnTo>
                  <a:pt x="109220" y="639572"/>
                </a:lnTo>
                <a:close/>
              </a:path>
              <a:path w="116839" h="736600">
                <a:moveTo>
                  <a:pt x="66330" y="711490"/>
                </a:moveTo>
                <a:lnTo>
                  <a:pt x="61087" y="720979"/>
                </a:lnTo>
                <a:lnTo>
                  <a:pt x="72009" y="720725"/>
                </a:lnTo>
                <a:lnTo>
                  <a:pt x="66330" y="711490"/>
                </a:lnTo>
                <a:close/>
              </a:path>
              <a:path w="116839" h="736600">
                <a:moveTo>
                  <a:pt x="72470" y="700379"/>
                </a:moveTo>
                <a:lnTo>
                  <a:pt x="66330" y="711490"/>
                </a:lnTo>
                <a:lnTo>
                  <a:pt x="72009" y="720725"/>
                </a:lnTo>
                <a:lnTo>
                  <a:pt x="61087" y="720979"/>
                </a:lnTo>
                <a:lnTo>
                  <a:pt x="72956" y="720979"/>
                </a:lnTo>
                <a:lnTo>
                  <a:pt x="72470" y="700379"/>
                </a:lnTo>
                <a:close/>
              </a:path>
              <a:path w="116839" h="736600">
                <a:moveTo>
                  <a:pt x="50255" y="25109"/>
                </a:moveTo>
                <a:lnTo>
                  <a:pt x="44115" y="36220"/>
                </a:lnTo>
                <a:lnTo>
                  <a:pt x="59775" y="700828"/>
                </a:lnTo>
                <a:lnTo>
                  <a:pt x="66330" y="711490"/>
                </a:lnTo>
                <a:lnTo>
                  <a:pt x="72470" y="700379"/>
                </a:lnTo>
                <a:lnTo>
                  <a:pt x="56810" y="35771"/>
                </a:lnTo>
                <a:lnTo>
                  <a:pt x="50255" y="25109"/>
                </a:lnTo>
                <a:close/>
              </a:path>
              <a:path w="116839" h="736600">
                <a:moveTo>
                  <a:pt x="49657" y="0"/>
                </a:moveTo>
                <a:lnTo>
                  <a:pt x="1777" y="86741"/>
                </a:lnTo>
                <a:lnTo>
                  <a:pt x="0" y="89788"/>
                </a:lnTo>
                <a:lnTo>
                  <a:pt x="1143" y="93599"/>
                </a:lnTo>
                <a:lnTo>
                  <a:pt x="4191" y="95376"/>
                </a:lnTo>
                <a:lnTo>
                  <a:pt x="7238" y="97028"/>
                </a:lnTo>
                <a:lnTo>
                  <a:pt x="11175" y="95885"/>
                </a:lnTo>
                <a:lnTo>
                  <a:pt x="12826" y="92837"/>
                </a:lnTo>
                <a:lnTo>
                  <a:pt x="44115" y="36220"/>
                </a:lnTo>
                <a:lnTo>
                  <a:pt x="43561" y="12700"/>
                </a:lnTo>
                <a:lnTo>
                  <a:pt x="56261" y="12446"/>
                </a:lnTo>
                <a:lnTo>
                  <a:pt x="57323" y="12446"/>
                </a:lnTo>
                <a:lnTo>
                  <a:pt x="49657" y="0"/>
                </a:lnTo>
                <a:close/>
              </a:path>
              <a:path w="116839" h="736600">
                <a:moveTo>
                  <a:pt x="57323" y="12446"/>
                </a:moveTo>
                <a:lnTo>
                  <a:pt x="56261" y="12446"/>
                </a:lnTo>
                <a:lnTo>
                  <a:pt x="56810" y="35771"/>
                </a:lnTo>
                <a:lnTo>
                  <a:pt x="90805" y="91059"/>
                </a:lnTo>
                <a:lnTo>
                  <a:pt x="92583" y="93980"/>
                </a:lnTo>
                <a:lnTo>
                  <a:pt x="96520" y="94996"/>
                </a:lnTo>
                <a:lnTo>
                  <a:pt x="99441" y="93091"/>
                </a:lnTo>
                <a:lnTo>
                  <a:pt x="102488" y="91312"/>
                </a:lnTo>
                <a:lnTo>
                  <a:pt x="103377" y="87375"/>
                </a:lnTo>
                <a:lnTo>
                  <a:pt x="101600" y="84328"/>
                </a:lnTo>
                <a:lnTo>
                  <a:pt x="57323" y="12446"/>
                </a:lnTo>
                <a:close/>
              </a:path>
              <a:path w="116839" h="736600">
                <a:moveTo>
                  <a:pt x="56261" y="12446"/>
                </a:moveTo>
                <a:lnTo>
                  <a:pt x="43561" y="12700"/>
                </a:lnTo>
                <a:lnTo>
                  <a:pt x="44115" y="36220"/>
                </a:lnTo>
                <a:lnTo>
                  <a:pt x="50255" y="25109"/>
                </a:lnTo>
                <a:lnTo>
                  <a:pt x="44576" y="15875"/>
                </a:lnTo>
                <a:lnTo>
                  <a:pt x="55499" y="15621"/>
                </a:lnTo>
                <a:lnTo>
                  <a:pt x="56335" y="15621"/>
                </a:lnTo>
                <a:lnTo>
                  <a:pt x="56261" y="12446"/>
                </a:lnTo>
                <a:close/>
              </a:path>
              <a:path w="116839" h="736600">
                <a:moveTo>
                  <a:pt x="56335" y="15621"/>
                </a:moveTo>
                <a:lnTo>
                  <a:pt x="55499" y="15621"/>
                </a:lnTo>
                <a:lnTo>
                  <a:pt x="50255" y="25109"/>
                </a:lnTo>
                <a:lnTo>
                  <a:pt x="56810" y="35771"/>
                </a:lnTo>
                <a:lnTo>
                  <a:pt x="56335" y="15621"/>
                </a:lnTo>
                <a:close/>
              </a:path>
              <a:path w="116839" h="736600">
                <a:moveTo>
                  <a:pt x="55499" y="15621"/>
                </a:moveTo>
                <a:lnTo>
                  <a:pt x="44576" y="15875"/>
                </a:lnTo>
                <a:lnTo>
                  <a:pt x="50255" y="25109"/>
                </a:lnTo>
                <a:lnTo>
                  <a:pt x="55499" y="156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43121" y="1726437"/>
            <a:ext cx="355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54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62103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2860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6334" y="730376"/>
            <a:ext cx="6661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HGPｺﾞｼｯｸM"/>
                <a:cs typeface="HGPｺﾞｼｯｸM"/>
              </a:rPr>
              <a:t>◆サイズ</a:t>
            </a:r>
            <a:endParaRPr sz="1400">
              <a:latin typeface="HGPｺﾞｼｯｸM"/>
              <a:cs typeface="HGPｺﾞｼｯｸ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334" y="139065"/>
            <a:ext cx="2973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B</a:t>
            </a:r>
            <a:r>
              <a:rPr sz="1800" dirty="0">
                <a:latin typeface="ＭＳ Ｐゴシック"/>
                <a:cs typeface="ＭＳ Ｐゴシック"/>
              </a:rPr>
              <a:t>ライトコント</a:t>
            </a:r>
            <a:r>
              <a:rPr sz="1800" spc="-10" dirty="0">
                <a:latin typeface="ＭＳ Ｐゴシック"/>
                <a:cs typeface="ＭＳ Ｐゴシック"/>
              </a:rPr>
              <a:t>ロ</a:t>
            </a:r>
            <a:r>
              <a:rPr sz="1800" dirty="0">
                <a:latin typeface="ＭＳ Ｐゴシック"/>
                <a:cs typeface="ＭＳ Ｐゴシック"/>
              </a:rPr>
              <a:t>ー</a:t>
            </a:r>
            <a:r>
              <a:rPr sz="1800" spc="-10" dirty="0">
                <a:latin typeface="ＭＳ Ｐゴシック"/>
                <a:cs typeface="ＭＳ Ｐゴシック"/>
              </a:rPr>
              <a:t>ラ</a:t>
            </a:r>
            <a:r>
              <a:rPr sz="1800" dirty="0">
                <a:latin typeface="ＭＳ Ｐゴシック"/>
                <a:cs typeface="ＭＳ Ｐゴシック"/>
              </a:rPr>
              <a:t>ー仕様書</a:t>
            </a:r>
            <a:endParaRPr sz="1800">
              <a:latin typeface="ＭＳ Ｐゴシック"/>
              <a:cs typeface="ＭＳ Ｐゴシック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83555" y="730376"/>
            <a:ext cx="9169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HGPｺﾞｼｯｸM"/>
                <a:cs typeface="HGPｺﾞｼｯｸM"/>
              </a:rPr>
              <a:t>◆基本仕様</a:t>
            </a:r>
            <a:endParaRPr sz="1400">
              <a:latin typeface="HGPｺﾞｼｯｸM"/>
              <a:cs typeface="HGPｺﾞｼｯｸM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069713" y="1046352"/>
          <a:ext cx="3816350" cy="3960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0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400" spc="5" dirty="0">
                          <a:latin typeface="ＭＳ Ｐゴシック"/>
                          <a:cs typeface="ＭＳ Ｐゴシック"/>
                        </a:rPr>
                        <a:t>ケ</a:t>
                      </a:r>
                      <a:r>
                        <a:rPr sz="1400" spc="-5" dirty="0">
                          <a:latin typeface="ＭＳ Ｐゴシック"/>
                          <a:cs typeface="ＭＳ Ｐゴシック"/>
                        </a:rPr>
                        <a:t>ー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ス材質</a:t>
                      </a:r>
                      <a:r>
                        <a:rPr sz="1400" spc="-5" dirty="0">
                          <a:latin typeface="ＭＳ Ｐゴシック"/>
                          <a:cs typeface="ＭＳ Ｐゴシック"/>
                        </a:rPr>
                        <a:t>：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鉄</a:t>
                      </a:r>
                      <a:r>
                        <a:rPr sz="1400" spc="-10" dirty="0">
                          <a:latin typeface="ＭＳ Ｐゴシック"/>
                          <a:cs typeface="ＭＳ Ｐゴシック"/>
                        </a:rPr>
                        <a:t>、</a:t>
                      </a:r>
                      <a:r>
                        <a:rPr sz="1400" spc="5" dirty="0">
                          <a:latin typeface="ＭＳ Ｐゴシック"/>
                          <a:cs typeface="ＭＳ Ｐゴシック"/>
                        </a:rPr>
                        <a:t>粉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体</a:t>
                      </a:r>
                      <a:r>
                        <a:rPr sz="1400" spc="-10" dirty="0">
                          <a:latin typeface="ＭＳ Ｐゴシック"/>
                          <a:cs typeface="ＭＳ Ｐゴシック"/>
                        </a:rPr>
                        <a:t>塗</a:t>
                      </a:r>
                      <a:r>
                        <a:rPr sz="1400" spc="5" dirty="0">
                          <a:latin typeface="ＭＳ Ｐゴシック"/>
                          <a:cs typeface="ＭＳ Ｐゴシック"/>
                        </a:rPr>
                        <a:t>料</a:t>
                      </a:r>
                      <a:endParaRPr sz="14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990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87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保護レ</a:t>
                      </a:r>
                      <a:r>
                        <a:rPr sz="1400" spc="5" dirty="0">
                          <a:latin typeface="ＭＳ Ｐゴシック"/>
                          <a:cs typeface="ＭＳ Ｐゴシック"/>
                        </a:rPr>
                        <a:t>ベ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ル：</a:t>
                      </a:r>
                      <a:r>
                        <a:rPr sz="1400" spc="-15" dirty="0">
                          <a:latin typeface="ＭＳ Ｐゴシック"/>
                          <a:cs typeface="ＭＳ Ｐゴシック"/>
                        </a:rPr>
                        <a:t>防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水</a:t>
                      </a:r>
                      <a:r>
                        <a:rPr sz="1400" spc="-10" dirty="0">
                          <a:latin typeface="ＭＳ Ｐゴシック"/>
                          <a:cs typeface="ＭＳ Ｐゴシック"/>
                        </a:rPr>
                        <a:t>・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防塵</a:t>
                      </a:r>
                      <a:r>
                        <a:rPr sz="1400" spc="-10" dirty="0">
                          <a:latin typeface="ＭＳ Ｐゴシック"/>
                          <a:cs typeface="ＭＳ Ｐゴシック"/>
                        </a:rPr>
                        <a:t>で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は</a:t>
                      </a:r>
                      <a:r>
                        <a:rPr sz="1400" spc="-10" dirty="0">
                          <a:latin typeface="ＭＳ Ｐゴシック"/>
                          <a:cs typeface="ＭＳ Ｐゴシック"/>
                        </a:rPr>
                        <a:t>な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い</a:t>
                      </a:r>
                      <a:endParaRPr sz="14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990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0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入力電圧</a:t>
                      </a:r>
                      <a:r>
                        <a:rPr sz="1400" spc="-5" dirty="0">
                          <a:latin typeface="ＭＳ Ｐゴシック"/>
                          <a:cs typeface="ＭＳ Ｐゴシック"/>
                        </a:rPr>
                        <a:t>：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DC12/24V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827">
                <a:tc>
                  <a:txBody>
                    <a:bodyPr/>
                    <a:lstStyle/>
                    <a:p>
                      <a:pPr marR="2048510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Max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数</a:t>
                      </a:r>
                      <a:r>
                        <a:rPr sz="1400" spc="-5" dirty="0">
                          <a:latin typeface="ＭＳ Ｐゴシック"/>
                          <a:cs typeface="ＭＳ Ｐゴシック"/>
                        </a:rPr>
                        <a:t>：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180W</a:t>
                      </a:r>
                      <a:r>
                        <a:rPr sz="1400" spc="-5" dirty="0">
                          <a:latin typeface="ＭＳ Ｐゴシック"/>
                          <a:cs typeface="ＭＳ Ｐゴシック"/>
                        </a:rPr>
                        <a:t>＠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12V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R="2044064" algn="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360W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＠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24V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0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重さ：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650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ｇ</a:t>
                      </a:r>
                      <a:endParaRPr sz="14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87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寸法</a:t>
                      </a:r>
                      <a:r>
                        <a:rPr sz="1400" spc="-5" dirty="0">
                          <a:latin typeface="ＭＳ Ｐゴシック"/>
                          <a:cs typeface="ＭＳ Ｐゴシック"/>
                        </a:rPr>
                        <a:t>：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W131</a:t>
                      </a:r>
                      <a:r>
                        <a:rPr sz="1400" spc="-5" dirty="0">
                          <a:latin typeface="ＭＳ Ｐゴシック"/>
                          <a:cs typeface="ＭＳ Ｐゴシック"/>
                        </a:rPr>
                        <a:t>×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L146</a:t>
                      </a:r>
                      <a:r>
                        <a:rPr sz="1400" spc="-5" dirty="0">
                          <a:latin typeface="ＭＳ Ｐゴシック"/>
                          <a:cs typeface="ＭＳ Ｐゴシック"/>
                        </a:rPr>
                        <a:t>×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H50mm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0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3ch</a:t>
                      </a:r>
                      <a:r>
                        <a:rPr sz="1400" spc="2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色切替リモコン付</a:t>
                      </a:r>
                      <a:endParaRPr sz="14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87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400" spc="-10" dirty="0">
                          <a:latin typeface="ＭＳ Ｐゴシック"/>
                          <a:cs typeface="ＭＳ Ｐゴシック"/>
                        </a:rPr>
                        <a:t>ユニ</a:t>
                      </a:r>
                      <a:r>
                        <a:rPr sz="1400" spc="-5" dirty="0">
                          <a:latin typeface="ＭＳ Ｐゴシック"/>
                          <a:cs typeface="ＭＳ Ｐゴシック"/>
                        </a:rPr>
                        <a:t>ット間接続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：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RJ45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ケー</a:t>
                      </a:r>
                      <a:r>
                        <a:rPr sz="1400" spc="-10" dirty="0">
                          <a:latin typeface="ＭＳ Ｐゴシック"/>
                          <a:cs typeface="ＭＳ Ｐゴシック"/>
                        </a:rPr>
                        <a:t>ブ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ル</a:t>
                      </a:r>
                      <a:endParaRPr sz="14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0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PWM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＞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1KHzRGB</a:t>
                      </a:r>
                      <a:r>
                        <a:rPr sz="1400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ＭＳ Ｐゴシック"/>
                          <a:cs typeface="ＭＳ Ｐゴシック"/>
                        </a:rPr>
                        <a:t>回 路</a:t>
                      </a:r>
                      <a:endParaRPr sz="14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223484" y="3428296"/>
            <a:ext cx="4654497" cy="31534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81771" y="73152"/>
            <a:ext cx="960076" cy="4770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9687" y="4161535"/>
            <a:ext cx="4235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10" dirty="0">
                <a:latin typeface="Calibri"/>
                <a:cs typeface="Calibri"/>
              </a:rPr>
              <a:t>C</a:t>
            </a:r>
            <a:r>
              <a:rPr sz="1000" spc="-5" dirty="0">
                <a:latin typeface="ＭＳ Ｐゴシック"/>
                <a:cs typeface="ＭＳ Ｐゴシック"/>
              </a:rPr>
              <a:t>電源</a:t>
            </a:r>
            <a:endParaRPr sz="1000">
              <a:latin typeface="ＭＳ Ｐゴシック"/>
              <a:cs typeface="ＭＳ Ｐゴシック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0776" y="5186933"/>
            <a:ext cx="4235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DC</a:t>
            </a:r>
            <a:r>
              <a:rPr sz="1000" spc="-5" dirty="0">
                <a:latin typeface="ＭＳ Ｐゴシック"/>
                <a:cs typeface="ＭＳ Ｐゴシック"/>
              </a:rPr>
              <a:t>電源</a:t>
            </a:r>
            <a:endParaRPr sz="1000">
              <a:latin typeface="ＭＳ Ｐゴシック"/>
              <a:cs typeface="ＭＳ Ｐゴシック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2359" y="6330492"/>
            <a:ext cx="4235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DC</a:t>
            </a:r>
            <a:r>
              <a:rPr sz="1000" spc="-5" dirty="0">
                <a:latin typeface="ＭＳ Ｐゴシック"/>
                <a:cs typeface="ＭＳ Ｐゴシック"/>
              </a:rPr>
              <a:t>電源</a:t>
            </a:r>
            <a:endParaRPr sz="1000">
              <a:latin typeface="ＭＳ Ｐゴシック"/>
              <a:cs typeface="ＭＳ Ｐゴシック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334" y="2662808"/>
            <a:ext cx="2435860" cy="750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183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m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HGPｺﾞｼｯｸM"/>
                <a:cs typeface="HGPｺﾞｼｯｸM"/>
              </a:rPr>
              <a:t>◆設置イ</a:t>
            </a:r>
            <a:r>
              <a:rPr sz="1400" spc="-10" dirty="0">
                <a:latin typeface="HGPｺﾞｼｯｸM"/>
                <a:cs typeface="HGPｺﾞｼｯｸM"/>
              </a:rPr>
              <a:t>メ</a:t>
            </a:r>
            <a:r>
              <a:rPr sz="1400" spc="-5" dirty="0">
                <a:latin typeface="HGPｺﾞｼｯｸM"/>
                <a:cs typeface="HGPｺﾞｼｯｸM"/>
              </a:rPr>
              <a:t>ージ</a:t>
            </a:r>
            <a:endParaRPr sz="1400">
              <a:latin typeface="HGPｺﾞｼｯｸM"/>
              <a:cs typeface="HGPｺﾞｼｯｸM"/>
            </a:endParaRPr>
          </a:p>
          <a:p>
            <a:pPr marL="1072515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Calibri"/>
                <a:cs typeface="Calibri"/>
              </a:rPr>
              <a:t>RGB</a:t>
            </a:r>
            <a:r>
              <a:rPr sz="900" dirty="0">
                <a:latin typeface="ＭＳ Ｐゴシック"/>
                <a:cs typeface="ＭＳ Ｐゴシック"/>
              </a:rPr>
              <a:t>ラ</a:t>
            </a:r>
            <a:r>
              <a:rPr sz="900" spc="-5" dirty="0">
                <a:latin typeface="ＭＳ Ｐゴシック"/>
                <a:cs typeface="ＭＳ Ｐゴシック"/>
              </a:rPr>
              <a:t>イ</a:t>
            </a:r>
            <a:r>
              <a:rPr sz="900" spc="5" dirty="0">
                <a:latin typeface="ＭＳ Ｐゴシック"/>
                <a:cs typeface="ＭＳ Ｐゴシック"/>
              </a:rPr>
              <a:t>ト</a:t>
            </a:r>
            <a:r>
              <a:rPr sz="900" dirty="0">
                <a:latin typeface="ＭＳ Ｐゴシック"/>
                <a:cs typeface="ＭＳ Ｐゴシック"/>
              </a:rPr>
              <a:t>コント</a:t>
            </a:r>
            <a:r>
              <a:rPr sz="900" spc="-10" dirty="0">
                <a:latin typeface="ＭＳ Ｐゴシック"/>
                <a:cs typeface="ＭＳ Ｐゴシック"/>
              </a:rPr>
              <a:t>ロ</a:t>
            </a:r>
            <a:r>
              <a:rPr sz="900" dirty="0">
                <a:latin typeface="ＭＳ Ｐゴシック"/>
                <a:cs typeface="ＭＳ Ｐゴシック"/>
              </a:rPr>
              <a:t>ーラー</a:t>
            </a:r>
            <a:endParaRPr sz="900">
              <a:latin typeface="ＭＳ Ｐゴシック"/>
              <a:cs typeface="ＭＳ Ｐゴシック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87840" y="5197132"/>
            <a:ext cx="1876430" cy="13970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03291" y="5157215"/>
            <a:ext cx="2016252" cy="14569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355085" y="3458336"/>
            <a:ext cx="4826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ＭＳ Ｐゴシック"/>
                <a:cs typeface="ＭＳ Ｐゴシック"/>
              </a:rPr>
              <a:t>水中照明</a:t>
            </a:r>
            <a:endParaRPr sz="9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1511" y="2217018"/>
            <a:ext cx="2105310" cy="12063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6334" y="157353"/>
            <a:ext cx="10388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HGPｺﾞｼｯｸM"/>
                <a:cs typeface="HGPｺﾞｼｯｸM"/>
              </a:rPr>
              <a:t>◆使用方法</a:t>
            </a:r>
            <a:endParaRPr sz="1600">
              <a:latin typeface="HGPｺﾞｼｯｸM"/>
              <a:cs typeface="HGPｺﾞｼｯｸ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3555" y="644779"/>
            <a:ext cx="151193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ＭＳ Ｐゴシック"/>
                <a:cs typeface="ＭＳ Ｐゴシック"/>
              </a:rPr>
              <a:t>〈</a:t>
            </a:r>
            <a:r>
              <a:rPr sz="1600" spc="-10" dirty="0">
                <a:latin typeface="ＭＳ Ｐゴシック"/>
                <a:cs typeface="ＭＳ Ｐゴシック"/>
              </a:rPr>
              <a:t>ボタ</a:t>
            </a:r>
            <a:r>
              <a:rPr sz="1600" spc="-5" dirty="0">
                <a:latin typeface="ＭＳ Ｐゴシック"/>
                <a:cs typeface="ＭＳ Ｐゴシック"/>
              </a:rPr>
              <a:t>ンの詳細〉</a:t>
            </a:r>
            <a:endParaRPr sz="1600">
              <a:latin typeface="ＭＳ Ｐゴシック"/>
              <a:cs typeface="ＭＳ Ｐゴシック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ＭＳ Ｐゴシック"/>
                <a:cs typeface="ＭＳ Ｐゴシック"/>
              </a:rPr>
              <a:t>①電源</a:t>
            </a:r>
            <a:endParaRPr sz="1600">
              <a:latin typeface="ＭＳ Ｐゴシック"/>
              <a:cs typeface="ＭＳ Ｐゴシック"/>
            </a:endParaRPr>
          </a:p>
          <a:p>
            <a:pPr>
              <a:lnSpc>
                <a:spcPct val="100000"/>
              </a:lnSpc>
            </a:pPr>
            <a:endParaRPr sz="1500">
              <a:latin typeface="ＭＳ Ｐゴシック"/>
              <a:cs typeface="ＭＳ Ｐゴシック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ＭＳ Ｐゴシック"/>
                <a:cs typeface="ＭＳ Ｐゴシック"/>
              </a:rPr>
              <a:t>②（未使用）</a:t>
            </a:r>
            <a:endParaRPr sz="1600">
              <a:latin typeface="ＭＳ Ｐゴシック"/>
              <a:cs typeface="ＭＳ Ｐゴシック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450">
              <a:latin typeface="ＭＳ Ｐゴシック"/>
              <a:cs typeface="ＭＳ Ｐゴシック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ＭＳ Ｐゴシック"/>
                <a:cs typeface="ＭＳ Ｐゴシック"/>
              </a:rPr>
              <a:t>③明るさ</a:t>
            </a:r>
            <a:r>
              <a:rPr sz="1600" dirty="0">
                <a:latin typeface="ＭＳ Ｐゴシック"/>
                <a:cs typeface="ＭＳ Ｐゴシック"/>
              </a:rPr>
              <a:t>を</a:t>
            </a:r>
            <a:r>
              <a:rPr sz="1600" spc="-5" dirty="0">
                <a:latin typeface="ＭＳ Ｐゴシック"/>
                <a:cs typeface="ＭＳ Ｐゴシック"/>
              </a:rPr>
              <a:t>上げる</a:t>
            </a:r>
            <a:endParaRPr sz="1600">
              <a:latin typeface="ＭＳ Ｐゴシック"/>
              <a:cs typeface="ＭＳ Ｐゴシック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83555" y="2351912"/>
            <a:ext cx="15119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ＭＳ Ｐゴシック"/>
                <a:cs typeface="ＭＳ Ｐゴシック"/>
              </a:rPr>
              <a:t>④明るさ</a:t>
            </a:r>
            <a:r>
              <a:rPr sz="1600" dirty="0">
                <a:latin typeface="ＭＳ Ｐゴシック"/>
                <a:cs typeface="ＭＳ Ｐゴシック"/>
              </a:rPr>
              <a:t>を</a:t>
            </a:r>
            <a:r>
              <a:rPr sz="1600" spc="-5" dirty="0">
                <a:latin typeface="ＭＳ Ｐゴシック"/>
                <a:cs typeface="ＭＳ Ｐゴシック"/>
              </a:rPr>
              <a:t>下げる</a:t>
            </a:r>
            <a:endParaRPr sz="1600">
              <a:latin typeface="ＭＳ Ｐゴシック"/>
              <a:cs typeface="ＭＳ Ｐゴシック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83555" y="2839973"/>
            <a:ext cx="3243580" cy="2951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ＭＳ Ｐゴシック"/>
                <a:cs typeface="ＭＳ Ｐゴシック"/>
              </a:rPr>
              <a:t>⑤白色の単色に変える</a:t>
            </a:r>
            <a:endParaRPr sz="1600">
              <a:latin typeface="ＭＳ Ｐゴシック"/>
              <a:cs typeface="ＭＳ Ｐゴシック"/>
            </a:endParaRPr>
          </a:p>
          <a:p>
            <a:pPr marL="82169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or</a:t>
            </a:r>
            <a:endParaRPr sz="1600">
              <a:latin typeface="Calibri"/>
              <a:cs typeface="Calibri"/>
            </a:endParaRPr>
          </a:p>
          <a:p>
            <a:pPr marL="239395">
              <a:lnSpc>
                <a:spcPct val="100000"/>
              </a:lnSpc>
            </a:pPr>
            <a:r>
              <a:rPr sz="1600" spc="-5" dirty="0">
                <a:latin typeface="ＭＳ Ｐゴシック"/>
                <a:cs typeface="ＭＳ Ｐゴシック"/>
              </a:rPr>
              <a:t>「</a:t>
            </a:r>
            <a:r>
              <a:rPr sz="1600" spc="-10" dirty="0">
                <a:latin typeface="ＭＳ Ｐゴシック"/>
                <a:cs typeface="ＭＳ Ｐゴシック"/>
              </a:rPr>
              <a:t>グラ</a:t>
            </a:r>
            <a:r>
              <a:rPr sz="1600" spc="-5" dirty="0">
                <a:latin typeface="ＭＳ Ｐゴシック"/>
                <a:cs typeface="ＭＳ Ｐゴシック"/>
              </a:rPr>
              <a:t>デーションモード</a:t>
            </a:r>
            <a:r>
              <a:rPr sz="1600" spc="5" dirty="0">
                <a:latin typeface="ＭＳ Ｐゴシック"/>
                <a:cs typeface="ＭＳ Ｐゴシック"/>
              </a:rPr>
              <a:t>」</a:t>
            </a:r>
            <a:r>
              <a:rPr sz="1600" spc="-5" dirty="0">
                <a:latin typeface="ＭＳ Ｐゴシック"/>
                <a:cs typeface="ＭＳ Ｐゴシック"/>
              </a:rPr>
              <a:t>か</a:t>
            </a:r>
            <a:endParaRPr sz="1600">
              <a:latin typeface="ＭＳ Ｐゴシック"/>
              <a:cs typeface="ＭＳ Ｐゴシック"/>
            </a:endParaRPr>
          </a:p>
          <a:p>
            <a:pPr marL="239395">
              <a:lnSpc>
                <a:spcPct val="100000"/>
              </a:lnSpc>
            </a:pPr>
            <a:r>
              <a:rPr sz="1600" spc="-5" dirty="0">
                <a:latin typeface="ＭＳ Ｐゴシック"/>
                <a:cs typeface="ＭＳ Ｐゴシック"/>
              </a:rPr>
              <a:t>「点滅</a:t>
            </a:r>
            <a:r>
              <a:rPr sz="1600" spc="-10" dirty="0">
                <a:latin typeface="ＭＳ Ｐゴシック"/>
                <a:cs typeface="ＭＳ Ｐゴシック"/>
              </a:rPr>
              <a:t>モ</a:t>
            </a:r>
            <a:r>
              <a:rPr sz="1600" spc="-5" dirty="0">
                <a:latin typeface="ＭＳ Ｐゴシック"/>
                <a:cs typeface="ＭＳ Ｐゴシック"/>
              </a:rPr>
              <a:t>ード</a:t>
            </a:r>
            <a:r>
              <a:rPr sz="1600" dirty="0">
                <a:latin typeface="ＭＳ Ｐゴシック"/>
                <a:cs typeface="ＭＳ Ｐゴシック"/>
              </a:rPr>
              <a:t>」</a:t>
            </a:r>
            <a:r>
              <a:rPr sz="1600" spc="-10" dirty="0">
                <a:latin typeface="ＭＳ Ｐゴシック"/>
                <a:cs typeface="ＭＳ Ｐゴシック"/>
              </a:rPr>
              <a:t>に</a:t>
            </a:r>
            <a:r>
              <a:rPr sz="1600" spc="-15" dirty="0">
                <a:latin typeface="ＭＳ Ｐゴシック"/>
                <a:cs typeface="ＭＳ Ｐゴシック"/>
              </a:rPr>
              <a:t>モ</a:t>
            </a:r>
            <a:r>
              <a:rPr sz="1600" spc="-5" dirty="0">
                <a:latin typeface="ＭＳ Ｐゴシック"/>
                <a:cs typeface="ＭＳ Ｐゴシック"/>
              </a:rPr>
              <a:t>デルを</a:t>
            </a:r>
            <a:r>
              <a:rPr sz="1600" spc="5" dirty="0">
                <a:latin typeface="ＭＳ Ｐゴシック"/>
                <a:cs typeface="ＭＳ Ｐゴシック"/>
              </a:rPr>
              <a:t>切</a:t>
            </a:r>
            <a:r>
              <a:rPr sz="1600" spc="-10" dirty="0">
                <a:latin typeface="ＭＳ Ｐゴシック"/>
                <a:cs typeface="ＭＳ Ｐゴシック"/>
              </a:rPr>
              <a:t>り</a:t>
            </a:r>
            <a:r>
              <a:rPr sz="1600" dirty="0">
                <a:latin typeface="ＭＳ Ｐゴシック"/>
                <a:cs typeface="ＭＳ Ｐゴシック"/>
              </a:rPr>
              <a:t>替</a:t>
            </a:r>
            <a:r>
              <a:rPr sz="1600" spc="5" dirty="0">
                <a:latin typeface="ＭＳ Ｐゴシック"/>
                <a:cs typeface="ＭＳ Ｐゴシック"/>
              </a:rPr>
              <a:t>え</a:t>
            </a:r>
            <a:r>
              <a:rPr sz="1600" spc="-5" dirty="0">
                <a:latin typeface="ＭＳ Ｐゴシック"/>
                <a:cs typeface="ＭＳ Ｐゴシック"/>
              </a:rPr>
              <a:t>る</a:t>
            </a:r>
            <a:endParaRPr sz="1600">
              <a:latin typeface="ＭＳ Ｐゴシック"/>
              <a:cs typeface="ＭＳ Ｐゴシック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450">
              <a:latin typeface="ＭＳ Ｐゴシック"/>
              <a:cs typeface="ＭＳ Ｐゴシック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ＭＳ Ｐゴシック"/>
                <a:cs typeface="ＭＳ Ｐゴシック"/>
              </a:rPr>
              <a:t>⑥⑦</a:t>
            </a:r>
            <a:r>
              <a:rPr sz="1600" spc="-15" dirty="0">
                <a:latin typeface="ＭＳ Ｐゴシック"/>
                <a:cs typeface="ＭＳ Ｐゴシック"/>
              </a:rPr>
              <a:t>プ</a:t>
            </a:r>
            <a:r>
              <a:rPr sz="1600" spc="-10" dirty="0">
                <a:latin typeface="ＭＳ Ｐゴシック"/>
                <a:cs typeface="ＭＳ Ｐゴシック"/>
              </a:rPr>
              <a:t>ログラムの</a:t>
            </a:r>
            <a:r>
              <a:rPr sz="1600" spc="-15" dirty="0">
                <a:latin typeface="ＭＳ Ｐゴシック"/>
                <a:cs typeface="ＭＳ Ｐゴシック"/>
              </a:rPr>
              <a:t>切</a:t>
            </a:r>
            <a:r>
              <a:rPr sz="1600" dirty="0">
                <a:latin typeface="ＭＳ Ｐゴシック"/>
                <a:cs typeface="ＭＳ Ｐゴシック"/>
              </a:rPr>
              <a:t>り</a:t>
            </a:r>
            <a:r>
              <a:rPr sz="1600" spc="-5" dirty="0">
                <a:latin typeface="ＭＳ Ｐゴシック"/>
                <a:cs typeface="ＭＳ Ｐゴシック"/>
              </a:rPr>
              <a:t>替</a:t>
            </a:r>
            <a:r>
              <a:rPr sz="1600" dirty="0">
                <a:latin typeface="ＭＳ Ｐゴシック"/>
                <a:cs typeface="ＭＳ Ｐゴシック"/>
              </a:rPr>
              <a:t>え</a:t>
            </a:r>
            <a:r>
              <a:rPr sz="1600" spc="-10" dirty="0">
                <a:latin typeface="ＭＳ Ｐゴシック"/>
                <a:cs typeface="ＭＳ Ｐゴシック"/>
              </a:rPr>
              <a:t>を</a:t>
            </a:r>
            <a:r>
              <a:rPr sz="1600" spc="5" dirty="0">
                <a:latin typeface="ＭＳ Ｐゴシック"/>
                <a:cs typeface="ＭＳ Ｐゴシック"/>
              </a:rPr>
              <a:t>す</a:t>
            </a:r>
            <a:r>
              <a:rPr sz="1600" spc="-5" dirty="0">
                <a:latin typeface="ＭＳ Ｐゴシック"/>
                <a:cs typeface="ＭＳ Ｐゴシック"/>
              </a:rPr>
              <a:t>る</a:t>
            </a:r>
            <a:endParaRPr sz="1600">
              <a:latin typeface="ＭＳ Ｐゴシック"/>
              <a:cs typeface="ＭＳ Ｐゴシック"/>
            </a:endParaRPr>
          </a:p>
          <a:p>
            <a:pPr>
              <a:lnSpc>
                <a:spcPct val="100000"/>
              </a:lnSpc>
            </a:pPr>
            <a:endParaRPr sz="1500">
              <a:latin typeface="ＭＳ Ｐゴシック"/>
              <a:cs typeface="ＭＳ Ｐゴシック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ＭＳ Ｐゴシック"/>
                <a:cs typeface="ＭＳ Ｐゴシック"/>
              </a:rPr>
              <a:t>⑧カラーチェ</a:t>
            </a:r>
            <a:r>
              <a:rPr sz="1600" spc="-10" dirty="0">
                <a:latin typeface="ＭＳ Ｐゴシック"/>
                <a:cs typeface="ＭＳ Ｐゴシック"/>
              </a:rPr>
              <a:t>ンジの速度を</a:t>
            </a:r>
            <a:r>
              <a:rPr sz="1600" spc="5" dirty="0">
                <a:latin typeface="ＭＳ Ｐゴシック"/>
                <a:cs typeface="ＭＳ Ｐゴシック"/>
              </a:rPr>
              <a:t>遅</a:t>
            </a:r>
            <a:r>
              <a:rPr sz="1600" dirty="0">
                <a:latin typeface="ＭＳ Ｐゴシック"/>
                <a:cs typeface="ＭＳ Ｐゴシック"/>
              </a:rPr>
              <a:t>く</a:t>
            </a:r>
            <a:r>
              <a:rPr sz="1600" spc="-5" dirty="0">
                <a:latin typeface="ＭＳ Ｐゴシック"/>
                <a:cs typeface="ＭＳ Ｐゴシック"/>
              </a:rPr>
              <a:t>する</a:t>
            </a:r>
            <a:endParaRPr sz="1600">
              <a:latin typeface="ＭＳ Ｐゴシック"/>
              <a:cs typeface="ＭＳ Ｐゴシック"/>
            </a:endParaRPr>
          </a:p>
          <a:p>
            <a:pPr>
              <a:lnSpc>
                <a:spcPct val="100000"/>
              </a:lnSpc>
            </a:pPr>
            <a:endParaRPr sz="1500">
              <a:latin typeface="ＭＳ Ｐゴシック"/>
              <a:cs typeface="ＭＳ Ｐゴシック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ＭＳ Ｐゴシック"/>
                <a:cs typeface="ＭＳ Ｐゴシック"/>
              </a:rPr>
              <a:t>⑨カラーチェ</a:t>
            </a:r>
            <a:r>
              <a:rPr sz="1600" spc="-10" dirty="0">
                <a:latin typeface="ＭＳ Ｐゴシック"/>
                <a:cs typeface="ＭＳ Ｐゴシック"/>
              </a:rPr>
              <a:t>ンジの速度を</a:t>
            </a:r>
            <a:r>
              <a:rPr sz="1600" spc="5" dirty="0">
                <a:latin typeface="ＭＳ Ｐゴシック"/>
                <a:cs typeface="ＭＳ Ｐゴシック"/>
              </a:rPr>
              <a:t>早</a:t>
            </a:r>
            <a:r>
              <a:rPr sz="1600" dirty="0">
                <a:latin typeface="ＭＳ Ｐゴシック"/>
                <a:cs typeface="ＭＳ Ｐゴシック"/>
              </a:rPr>
              <a:t>く</a:t>
            </a:r>
            <a:r>
              <a:rPr sz="1600" spc="-5" dirty="0">
                <a:latin typeface="ＭＳ Ｐゴシック"/>
                <a:cs typeface="ＭＳ Ｐゴシック"/>
              </a:rPr>
              <a:t>する</a:t>
            </a:r>
            <a:endParaRPr sz="1600">
              <a:latin typeface="ＭＳ Ｐゴシック"/>
              <a:cs typeface="ＭＳ Ｐゴシック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450">
              <a:latin typeface="ＭＳ Ｐゴシック"/>
              <a:cs typeface="ＭＳ Ｐゴシック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ＭＳ Ｐゴシック"/>
                <a:cs typeface="ＭＳ Ｐゴシック"/>
              </a:rPr>
              <a:t>⑩</a:t>
            </a:r>
            <a:r>
              <a:rPr sz="1600" spc="-10" dirty="0">
                <a:latin typeface="ＭＳ Ｐゴシック"/>
                <a:cs typeface="ＭＳ Ｐゴシック"/>
              </a:rPr>
              <a:t>単</a:t>
            </a:r>
            <a:r>
              <a:rPr sz="1600" spc="-5" dirty="0">
                <a:latin typeface="ＭＳ Ｐゴシック"/>
                <a:cs typeface="ＭＳ Ｐゴシック"/>
              </a:rPr>
              <a:t>色</a:t>
            </a:r>
            <a:r>
              <a:rPr sz="1600" spc="-10" dirty="0">
                <a:latin typeface="ＭＳ Ｐゴシック"/>
                <a:cs typeface="ＭＳ Ｐゴシック"/>
              </a:rPr>
              <a:t>の</a:t>
            </a:r>
            <a:r>
              <a:rPr sz="1600" spc="-5" dirty="0">
                <a:latin typeface="ＭＳ Ｐゴシック"/>
                <a:cs typeface="ＭＳ Ｐゴシック"/>
              </a:rPr>
              <a:t>色を変</a:t>
            </a:r>
            <a:r>
              <a:rPr sz="1600" spc="-10" dirty="0">
                <a:latin typeface="ＭＳ Ｐゴシック"/>
                <a:cs typeface="ＭＳ Ｐゴシック"/>
              </a:rPr>
              <a:t>え</a:t>
            </a:r>
            <a:r>
              <a:rPr sz="1600" spc="-5" dirty="0">
                <a:latin typeface="ＭＳ Ｐゴシック"/>
                <a:cs typeface="ＭＳ Ｐゴシック"/>
              </a:rPr>
              <a:t>る</a:t>
            </a:r>
            <a:endParaRPr sz="1600">
              <a:latin typeface="ＭＳ Ｐゴシック"/>
              <a:cs typeface="ＭＳ Ｐゴシック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7868" y="2421635"/>
            <a:ext cx="4209287" cy="41041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39991" y="477012"/>
            <a:ext cx="1471848" cy="957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739" y="2160270"/>
            <a:ext cx="12153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67335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ＭＳ ゴシック"/>
                <a:cs typeface="ＭＳ ゴシック"/>
              </a:rPr>
              <a:t>※</a:t>
            </a:r>
            <a:r>
              <a:rPr sz="1200" dirty="0">
                <a:latin typeface="ＭＳ Ｐゴシック"/>
                <a:cs typeface="ＭＳ Ｐゴシック"/>
              </a:rPr>
              <a:t>遠隔距離は</a:t>
            </a:r>
            <a:endParaRPr sz="1200">
              <a:latin typeface="ＭＳ Ｐゴシック"/>
              <a:cs typeface="ＭＳ Ｐゴシック"/>
            </a:endParaRPr>
          </a:p>
          <a:p>
            <a:pPr marR="234315" algn="ctr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5m</a:t>
            </a:r>
            <a:r>
              <a:rPr sz="1200" dirty="0">
                <a:latin typeface="ＭＳ Ｐゴシック"/>
                <a:cs typeface="ＭＳ Ｐゴシック"/>
              </a:rPr>
              <a:t>以内。</a:t>
            </a:r>
            <a:endParaRPr sz="1200">
              <a:latin typeface="ＭＳ Ｐゴシック"/>
              <a:cs typeface="ＭＳ Ｐゴシック"/>
            </a:endParaRPr>
          </a:p>
          <a:p>
            <a:pPr marL="170180" algn="ctr">
              <a:lnSpc>
                <a:spcPct val="100000"/>
              </a:lnSpc>
            </a:pPr>
            <a:r>
              <a:rPr sz="1200" spc="-5" dirty="0">
                <a:latin typeface="ＭＳ Ｐゴシック"/>
                <a:cs typeface="ＭＳ Ｐゴシック"/>
              </a:rPr>
              <a:t>角度は±</a:t>
            </a:r>
            <a:r>
              <a:rPr sz="1200" spc="5" dirty="0">
                <a:latin typeface="Calibri"/>
                <a:cs typeface="Calibri"/>
              </a:rPr>
              <a:t>1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5" dirty="0">
                <a:latin typeface="ＭＳ Ｐゴシック"/>
                <a:cs typeface="ＭＳ Ｐゴシック"/>
              </a:rPr>
              <a:t>度。</a:t>
            </a:r>
            <a:endParaRPr sz="1200">
              <a:latin typeface="ＭＳ Ｐゴシック"/>
              <a:cs typeface="ＭＳ Ｐゴシック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32630" y="1360932"/>
            <a:ext cx="466725" cy="2011680"/>
          </a:xfrm>
          <a:custGeom>
            <a:avLst/>
            <a:gdLst/>
            <a:ahLst/>
            <a:cxnLst/>
            <a:rect l="l" t="t" r="r" b="b"/>
            <a:pathLst>
              <a:path w="466725" h="2011679">
                <a:moveTo>
                  <a:pt x="387584" y="2011298"/>
                </a:moveTo>
                <a:lnTo>
                  <a:pt x="329383" y="1968277"/>
                </a:lnTo>
                <a:lnTo>
                  <a:pt x="275168" y="1915243"/>
                </a:lnTo>
                <a:lnTo>
                  <a:pt x="249623" y="1885223"/>
                </a:lnTo>
                <a:lnTo>
                  <a:pt x="225156" y="1853005"/>
                </a:lnTo>
                <a:lnTo>
                  <a:pt x="201794" y="1818688"/>
                </a:lnTo>
                <a:lnTo>
                  <a:pt x="179564" y="1782374"/>
                </a:lnTo>
                <a:lnTo>
                  <a:pt x="158494" y="1744165"/>
                </a:lnTo>
                <a:lnTo>
                  <a:pt x="138609" y="1704161"/>
                </a:lnTo>
                <a:lnTo>
                  <a:pt x="119939" y="1662464"/>
                </a:lnTo>
                <a:lnTo>
                  <a:pt x="102509" y="1619175"/>
                </a:lnTo>
                <a:lnTo>
                  <a:pt x="86347" y="1574396"/>
                </a:lnTo>
                <a:lnTo>
                  <a:pt x="71480" y="1528228"/>
                </a:lnTo>
                <a:lnTo>
                  <a:pt x="57935" y="1480772"/>
                </a:lnTo>
                <a:lnTo>
                  <a:pt x="45739" y="1432129"/>
                </a:lnTo>
                <a:lnTo>
                  <a:pt x="34920" y="1382401"/>
                </a:lnTo>
                <a:lnTo>
                  <a:pt x="25504" y="1331689"/>
                </a:lnTo>
                <a:lnTo>
                  <a:pt x="17518" y="1280094"/>
                </a:lnTo>
                <a:lnTo>
                  <a:pt x="10990" y="1227718"/>
                </a:lnTo>
                <a:lnTo>
                  <a:pt x="5948" y="1174661"/>
                </a:lnTo>
                <a:lnTo>
                  <a:pt x="2417" y="1121026"/>
                </a:lnTo>
                <a:lnTo>
                  <a:pt x="425" y="1066913"/>
                </a:lnTo>
                <a:lnTo>
                  <a:pt x="0" y="1012424"/>
                </a:lnTo>
                <a:lnTo>
                  <a:pt x="1167" y="957660"/>
                </a:lnTo>
                <a:lnTo>
                  <a:pt x="3956" y="902722"/>
                </a:lnTo>
                <a:lnTo>
                  <a:pt x="8392" y="847712"/>
                </a:lnTo>
                <a:lnTo>
                  <a:pt x="14503" y="792731"/>
                </a:lnTo>
                <a:lnTo>
                  <a:pt x="22315" y="737879"/>
                </a:lnTo>
                <a:lnTo>
                  <a:pt x="31857" y="683259"/>
                </a:lnTo>
                <a:lnTo>
                  <a:pt x="44744" y="622085"/>
                </a:lnTo>
                <a:lnTo>
                  <a:pt x="59599" y="562936"/>
                </a:lnTo>
                <a:lnTo>
                  <a:pt x="76344" y="505932"/>
                </a:lnTo>
                <a:lnTo>
                  <a:pt x="94905" y="451193"/>
                </a:lnTo>
                <a:lnTo>
                  <a:pt x="115204" y="398837"/>
                </a:lnTo>
                <a:lnTo>
                  <a:pt x="137167" y="348986"/>
                </a:lnTo>
                <a:lnTo>
                  <a:pt x="160715" y="301757"/>
                </a:lnTo>
                <a:lnTo>
                  <a:pt x="185774" y="257270"/>
                </a:lnTo>
                <a:lnTo>
                  <a:pt x="212267" y="215645"/>
                </a:lnTo>
                <a:lnTo>
                  <a:pt x="240118" y="177002"/>
                </a:lnTo>
                <a:lnTo>
                  <a:pt x="269251" y="141458"/>
                </a:lnTo>
                <a:lnTo>
                  <a:pt x="299590" y="109135"/>
                </a:lnTo>
                <a:lnTo>
                  <a:pt x="331059" y="80152"/>
                </a:lnTo>
                <a:lnTo>
                  <a:pt x="363580" y="54627"/>
                </a:lnTo>
                <a:lnTo>
                  <a:pt x="397080" y="32680"/>
                </a:lnTo>
                <a:lnTo>
                  <a:pt x="431480" y="14431"/>
                </a:lnTo>
                <a:lnTo>
                  <a:pt x="466705" y="0"/>
                </a:lnTo>
              </a:path>
            </a:pathLst>
          </a:custGeom>
          <a:ln w="320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87322" y="1334516"/>
            <a:ext cx="149097" cy="1043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43" y="187197"/>
            <a:ext cx="45840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〈</a:t>
            </a:r>
            <a:r>
              <a:rPr spc="-180" dirty="0"/>
              <a:t> </a:t>
            </a:r>
            <a:r>
              <a:rPr dirty="0">
                <a:latin typeface="Calibri"/>
                <a:cs typeface="Calibri"/>
              </a:rPr>
              <a:t>14</a:t>
            </a:r>
            <a:r>
              <a:rPr dirty="0"/>
              <a:t>種類のプ</a:t>
            </a:r>
            <a:r>
              <a:rPr spc="-10" dirty="0"/>
              <a:t>ロ</a:t>
            </a:r>
            <a:r>
              <a:rPr spc="-5" dirty="0"/>
              <a:t>グラ</a:t>
            </a:r>
            <a:r>
              <a:rPr spc="-20" dirty="0"/>
              <a:t>ム</a:t>
            </a:r>
            <a:r>
              <a:rPr dirty="0"/>
              <a:t>と単色</a:t>
            </a:r>
            <a:r>
              <a:rPr spc="-10" dirty="0"/>
              <a:t>カ</a:t>
            </a:r>
            <a:r>
              <a:rPr dirty="0"/>
              <a:t>ラ</a:t>
            </a:r>
            <a:r>
              <a:rPr spc="-10" dirty="0"/>
              <a:t>ー</a:t>
            </a:r>
            <a:r>
              <a:rPr spc="-5" dirty="0"/>
              <a:t>を搭</a:t>
            </a:r>
            <a:r>
              <a:rPr spc="-10" dirty="0"/>
              <a:t>載</a:t>
            </a:r>
            <a:r>
              <a:rPr dirty="0"/>
              <a:t>〉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4822063"/>
            <a:ext cx="6010910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ＭＳ ゴシック"/>
                <a:cs typeface="ＭＳ ゴシック"/>
              </a:rPr>
              <a:t>※</a:t>
            </a:r>
            <a:r>
              <a:rPr sz="1400" spc="5" dirty="0">
                <a:latin typeface="ＭＳ Ｐゴシック"/>
                <a:cs typeface="ＭＳ Ｐゴシック"/>
              </a:rPr>
              <a:t>⑥⑦</a:t>
            </a:r>
            <a:r>
              <a:rPr sz="1400" dirty="0">
                <a:latin typeface="ＭＳ Ｐゴシック"/>
                <a:cs typeface="ＭＳ Ｐゴシック"/>
              </a:rPr>
              <a:t>の</a:t>
            </a:r>
            <a:r>
              <a:rPr sz="1400" spc="5" dirty="0">
                <a:latin typeface="ＭＳ Ｐゴシック"/>
                <a:cs typeface="ＭＳ Ｐゴシック"/>
              </a:rPr>
              <a:t>ボタ</a:t>
            </a:r>
            <a:r>
              <a:rPr sz="1400" spc="-5" dirty="0">
                <a:latin typeface="ＭＳ Ｐゴシック"/>
                <a:cs typeface="ＭＳ Ｐゴシック"/>
              </a:rPr>
              <a:t>ンでプログラ</a:t>
            </a:r>
            <a:r>
              <a:rPr sz="1400" spc="-10" dirty="0">
                <a:latin typeface="ＭＳ Ｐゴシック"/>
                <a:cs typeface="ＭＳ Ｐゴシック"/>
              </a:rPr>
              <a:t>ム</a:t>
            </a:r>
            <a:r>
              <a:rPr sz="1400" dirty="0">
                <a:latin typeface="ＭＳ Ｐゴシック"/>
                <a:cs typeface="ＭＳ Ｐゴシック"/>
              </a:rPr>
              <a:t>の</a:t>
            </a:r>
            <a:r>
              <a:rPr sz="1400" spc="-10" dirty="0">
                <a:latin typeface="ＭＳ Ｐゴシック"/>
                <a:cs typeface="ＭＳ Ｐゴシック"/>
              </a:rPr>
              <a:t>番</a:t>
            </a:r>
            <a:r>
              <a:rPr sz="1400" dirty="0">
                <a:latin typeface="ＭＳ Ｐゴシック"/>
                <a:cs typeface="ＭＳ Ｐゴシック"/>
              </a:rPr>
              <a:t>号を変える。</a:t>
            </a:r>
            <a:endParaRPr sz="1400">
              <a:latin typeface="ＭＳ Ｐゴシック"/>
              <a:cs typeface="ＭＳ Ｐゴシック"/>
            </a:endParaRPr>
          </a:p>
          <a:p>
            <a:pPr marL="208915">
              <a:lnSpc>
                <a:spcPct val="100000"/>
              </a:lnSpc>
              <a:spcBef>
                <a:spcPts val="5"/>
              </a:spcBef>
            </a:pPr>
            <a:r>
              <a:rPr sz="1400" spc="5" dirty="0">
                <a:latin typeface="ＭＳ Ｐゴシック"/>
                <a:cs typeface="ＭＳ Ｐゴシック"/>
              </a:rPr>
              <a:t>⑤のボ</a:t>
            </a:r>
            <a:r>
              <a:rPr sz="1400" dirty="0">
                <a:latin typeface="ＭＳ Ｐゴシック"/>
                <a:cs typeface="ＭＳ Ｐゴシック"/>
              </a:rPr>
              <a:t>タン</a:t>
            </a:r>
            <a:r>
              <a:rPr sz="1400" spc="10" dirty="0">
                <a:latin typeface="ＭＳ Ｐゴシック"/>
                <a:cs typeface="ＭＳ Ｐゴシック"/>
              </a:rPr>
              <a:t>で</a:t>
            </a:r>
            <a:r>
              <a:rPr sz="1400" dirty="0">
                <a:latin typeface="ＭＳ Ｐゴシック"/>
                <a:cs typeface="ＭＳ Ｐゴシック"/>
              </a:rPr>
              <a:t>グラデ</a:t>
            </a:r>
            <a:r>
              <a:rPr sz="1400" spc="-5" dirty="0">
                <a:latin typeface="ＭＳ Ｐゴシック"/>
                <a:cs typeface="ＭＳ Ｐゴシック"/>
              </a:rPr>
              <a:t>ー</a:t>
            </a:r>
            <a:r>
              <a:rPr sz="1400" dirty="0">
                <a:latin typeface="ＭＳ Ｐゴシック"/>
                <a:cs typeface="ＭＳ Ｐゴシック"/>
              </a:rPr>
              <a:t>ションモ</a:t>
            </a:r>
            <a:r>
              <a:rPr sz="1400" spc="-5" dirty="0">
                <a:latin typeface="ＭＳ Ｐゴシック"/>
                <a:cs typeface="ＭＳ Ｐゴシック"/>
              </a:rPr>
              <a:t>ー</a:t>
            </a:r>
            <a:r>
              <a:rPr sz="1400" dirty="0">
                <a:latin typeface="ＭＳ Ｐゴシック"/>
                <a:cs typeface="ＭＳ Ｐゴシック"/>
              </a:rPr>
              <a:t>ド</a:t>
            </a:r>
            <a:r>
              <a:rPr sz="1400" spc="5" dirty="0">
                <a:latin typeface="ＭＳ Ｐゴシック"/>
                <a:cs typeface="ＭＳ Ｐゴシック"/>
              </a:rPr>
              <a:t>か</a:t>
            </a:r>
            <a:r>
              <a:rPr sz="1400" spc="-5" dirty="0">
                <a:latin typeface="ＭＳ Ｐゴシック"/>
                <a:cs typeface="ＭＳ Ｐゴシック"/>
              </a:rPr>
              <a:t>点</a:t>
            </a:r>
            <a:r>
              <a:rPr sz="1400" spc="5" dirty="0">
                <a:latin typeface="ＭＳ Ｐゴシック"/>
                <a:cs typeface="ＭＳ Ｐゴシック"/>
              </a:rPr>
              <a:t>滅モ</a:t>
            </a:r>
            <a:r>
              <a:rPr sz="1400" spc="-5" dirty="0">
                <a:latin typeface="ＭＳ Ｐゴシック"/>
                <a:cs typeface="ＭＳ Ｐゴシック"/>
              </a:rPr>
              <a:t>ー</a:t>
            </a:r>
            <a:r>
              <a:rPr sz="1400" dirty="0">
                <a:latin typeface="ＭＳ Ｐゴシック"/>
                <a:cs typeface="ＭＳ Ｐゴシック"/>
              </a:rPr>
              <a:t>ド</a:t>
            </a:r>
            <a:r>
              <a:rPr sz="1400" spc="5" dirty="0">
                <a:latin typeface="ＭＳ Ｐゴシック"/>
                <a:cs typeface="ＭＳ Ｐゴシック"/>
              </a:rPr>
              <a:t>を変える</a:t>
            </a:r>
            <a:r>
              <a:rPr sz="1400" spc="-10" dirty="0">
                <a:latin typeface="ＭＳ Ｐゴシック"/>
                <a:cs typeface="ＭＳ Ｐゴシック"/>
              </a:rPr>
              <a:t>（</a:t>
            </a:r>
            <a:r>
              <a:rPr sz="1400" spc="5" dirty="0">
                <a:latin typeface="ＭＳ Ｐゴシック"/>
                <a:cs typeface="ＭＳ Ｐゴシック"/>
              </a:rPr>
              <a:t>プログラ</a:t>
            </a:r>
            <a:r>
              <a:rPr sz="1400" spc="-15" dirty="0">
                <a:latin typeface="ＭＳ Ｐゴシック"/>
                <a:cs typeface="ＭＳ Ｐゴシック"/>
              </a:rPr>
              <a:t>ム</a:t>
            </a:r>
            <a:r>
              <a:rPr sz="1400" spc="5" dirty="0">
                <a:latin typeface="ＭＳ Ｐゴシック"/>
                <a:cs typeface="ＭＳ Ｐゴシック"/>
              </a:rPr>
              <a:t>実行</a:t>
            </a:r>
            <a:r>
              <a:rPr sz="1400" spc="-10" dirty="0">
                <a:latin typeface="ＭＳ Ｐゴシック"/>
                <a:cs typeface="ＭＳ Ｐゴシック"/>
              </a:rPr>
              <a:t>中</a:t>
            </a:r>
            <a:r>
              <a:rPr sz="1400" spc="5" dirty="0">
                <a:latin typeface="ＭＳ Ｐゴシック"/>
                <a:cs typeface="ＭＳ Ｐゴシック"/>
              </a:rPr>
              <a:t>）</a:t>
            </a:r>
            <a:r>
              <a:rPr sz="1400" dirty="0">
                <a:latin typeface="ＭＳ Ｐゴシック"/>
                <a:cs typeface="ＭＳ Ｐゴシック"/>
              </a:rPr>
              <a:t>。</a:t>
            </a:r>
            <a:endParaRPr sz="1400">
              <a:latin typeface="ＭＳ Ｐゴシック"/>
              <a:cs typeface="ＭＳ Ｐゴシック"/>
            </a:endParaRPr>
          </a:p>
          <a:p>
            <a:pPr marL="208915">
              <a:lnSpc>
                <a:spcPct val="100000"/>
              </a:lnSpc>
            </a:pPr>
            <a:r>
              <a:rPr sz="1400" dirty="0">
                <a:latin typeface="ＭＳ Ｐゴシック"/>
                <a:cs typeface="ＭＳ Ｐゴシック"/>
              </a:rPr>
              <a:t>⑧⑨の</a:t>
            </a:r>
            <a:r>
              <a:rPr sz="1400" spc="5" dirty="0">
                <a:latin typeface="ＭＳ Ｐゴシック"/>
                <a:cs typeface="ＭＳ Ｐゴシック"/>
              </a:rPr>
              <a:t>ボタ</a:t>
            </a:r>
            <a:r>
              <a:rPr sz="1400" spc="-5" dirty="0">
                <a:latin typeface="ＭＳ Ｐゴシック"/>
                <a:cs typeface="ＭＳ Ｐゴシック"/>
              </a:rPr>
              <a:t>ン</a:t>
            </a:r>
            <a:r>
              <a:rPr sz="1400" spc="5" dirty="0">
                <a:latin typeface="ＭＳ Ｐゴシック"/>
                <a:cs typeface="ＭＳ Ｐゴシック"/>
              </a:rPr>
              <a:t>で</a:t>
            </a:r>
            <a:r>
              <a:rPr sz="1400" dirty="0">
                <a:latin typeface="ＭＳ Ｐゴシック"/>
                <a:cs typeface="ＭＳ Ｐゴシック"/>
              </a:rPr>
              <a:t>プログ</a:t>
            </a:r>
            <a:r>
              <a:rPr sz="1400" spc="5" dirty="0">
                <a:latin typeface="ＭＳ Ｐゴシック"/>
                <a:cs typeface="ＭＳ Ｐゴシック"/>
              </a:rPr>
              <a:t>ラ</a:t>
            </a:r>
            <a:r>
              <a:rPr sz="1400" spc="-15" dirty="0">
                <a:latin typeface="ＭＳ Ｐゴシック"/>
                <a:cs typeface="ＭＳ Ｐゴシック"/>
              </a:rPr>
              <a:t>ム</a:t>
            </a:r>
            <a:r>
              <a:rPr sz="1400" dirty="0">
                <a:latin typeface="ＭＳ Ｐゴシック"/>
                <a:cs typeface="ＭＳ Ｐゴシック"/>
              </a:rPr>
              <a:t>内の</a:t>
            </a:r>
            <a:r>
              <a:rPr sz="1400" spc="-10" dirty="0">
                <a:latin typeface="ＭＳ Ｐゴシック"/>
                <a:cs typeface="ＭＳ Ｐゴシック"/>
              </a:rPr>
              <a:t>色</a:t>
            </a:r>
            <a:r>
              <a:rPr sz="1400" dirty="0">
                <a:latin typeface="ＭＳ Ｐゴシック"/>
                <a:cs typeface="ＭＳ Ｐゴシック"/>
              </a:rPr>
              <a:t>の切</a:t>
            </a:r>
            <a:r>
              <a:rPr sz="1400" spc="-5" dirty="0">
                <a:latin typeface="ＭＳ Ｐゴシック"/>
                <a:cs typeface="ＭＳ Ｐゴシック"/>
              </a:rPr>
              <a:t>り替えの</a:t>
            </a:r>
            <a:r>
              <a:rPr sz="1400" spc="-10" dirty="0">
                <a:latin typeface="ＭＳ Ｐゴシック"/>
                <a:cs typeface="ＭＳ Ｐゴシック"/>
              </a:rPr>
              <a:t>早</a:t>
            </a:r>
            <a:r>
              <a:rPr sz="1400" spc="5" dirty="0">
                <a:latin typeface="ＭＳ Ｐゴシック"/>
                <a:cs typeface="ＭＳ Ｐゴシック"/>
              </a:rPr>
              <a:t>さ</a:t>
            </a:r>
            <a:r>
              <a:rPr sz="1400" spc="-5" dirty="0">
                <a:latin typeface="ＭＳ Ｐゴシック"/>
                <a:cs typeface="ＭＳ Ｐゴシック"/>
              </a:rPr>
              <a:t>を</a:t>
            </a:r>
            <a:r>
              <a:rPr sz="1400" dirty="0">
                <a:latin typeface="ＭＳ Ｐゴシック"/>
                <a:cs typeface="ＭＳ Ｐゴシック"/>
              </a:rPr>
              <a:t>変</a:t>
            </a:r>
            <a:r>
              <a:rPr sz="1400" spc="-5" dirty="0">
                <a:latin typeface="ＭＳ Ｐゴシック"/>
                <a:cs typeface="ＭＳ Ｐゴシック"/>
              </a:rPr>
              <a:t>える。</a:t>
            </a:r>
            <a:endParaRPr sz="1400">
              <a:latin typeface="ＭＳ Ｐゴシック"/>
              <a:cs typeface="ＭＳ Ｐゴシック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ＭＳ Ｐゴシック"/>
              <a:cs typeface="ＭＳ Ｐゴシック"/>
            </a:endParaRPr>
          </a:p>
          <a:p>
            <a:pPr marL="12700">
              <a:lnSpc>
                <a:spcPct val="100000"/>
              </a:lnSpc>
            </a:pPr>
            <a:r>
              <a:rPr sz="1400" spc="5" dirty="0">
                <a:latin typeface="ＭＳ ゴシック"/>
                <a:cs typeface="ＭＳ ゴシック"/>
              </a:rPr>
              <a:t>※</a:t>
            </a:r>
            <a:r>
              <a:rPr sz="1400" spc="5" dirty="0">
                <a:latin typeface="ＭＳ Ｐゴシック"/>
                <a:cs typeface="ＭＳ Ｐゴシック"/>
              </a:rPr>
              <a:t>⑩ボタ</a:t>
            </a:r>
            <a:r>
              <a:rPr sz="1400" spc="-5" dirty="0">
                <a:latin typeface="ＭＳ Ｐゴシック"/>
                <a:cs typeface="ＭＳ Ｐゴシック"/>
              </a:rPr>
              <a:t>ン</a:t>
            </a:r>
            <a:r>
              <a:rPr sz="1400" dirty="0">
                <a:latin typeface="ＭＳ Ｐゴシック"/>
                <a:cs typeface="ＭＳ Ｐゴシック"/>
              </a:rPr>
              <a:t>は単</a:t>
            </a:r>
            <a:r>
              <a:rPr sz="1400" spc="-10" dirty="0">
                <a:latin typeface="ＭＳ Ｐゴシック"/>
                <a:cs typeface="ＭＳ Ｐゴシック"/>
              </a:rPr>
              <a:t>色</a:t>
            </a:r>
            <a:r>
              <a:rPr sz="1400" spc="-5" dirty="0">
                <a:latin typeface="ＭＳ Ｐゴシック"/>
                <a:cs typeface="ＭＳ Ｐゴシック"/>
              </a:rPr>
              <a:t>カラーの</a:t>
            </a:r>
            <a:r>
              <a:rPr sz="1400" dirty="0">
                <a:latin typeface="ＭＳ Ｐゴシック"/>
                <a:cs typeface="ＭＳ Ｐゴシック"/>
              </a:rPr>
              <a:t>選択ボタ</a:t>
            </a:r>
            <a:r>
              <a:rPr sz="1400" spc="-5" dirty="0">
                <a:latin typeface="ＭＳ Ｐゴシック"/>
                <a:cs typeface="ＭＳ Ｐゴシック"/>
              </a:rPr>
              <a:t>ン。</a:t>
            </a:r>
            <a:endParaRPr sz="1400">
              <a:latin typeface="ＭＳ Ｐゴシック"/>
              <a:cs typeface="ＭＳ Ｐゴシック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23012" y="4650625"/>
            <a:ext cx="2098676" cy="20149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46173" y="925194"/>
            <a:ext cx="145796" cy="1451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09440" y="1208405"/>
            <a:ext cx="145796" cy="1451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50489" y="1774825"/>
            <a:ext cx="145796" cy="1451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04384" y="2058035"/>
            <a:ext cx="145796" cy="1452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54020" y="2341245"/>
            <a:ext cx="145796" cy="1452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74205" y="2341245"/>
            <a:ext cx="145796" cy="1452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46173" y="2907792"/>
            <a:ext cx="145796" cy="1451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09440" y="3191001"/>
            <a:ext cx="145796" cy="1451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54020" y="3757421"/>
            <a:ext cx="145796" cy="1452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69945" y="4040632"/>
            <a:ext cx="145796" cy="1452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45173" y="560069"/>
          <a:ext cx="8712834" cy="3965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209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5260" marR="168275" algn="just">
                        <a:lnSpc>
                          <a:spcPct val="81200"/>
                        </a:lnSpc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グ ラ デ ー シ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  <a:p>
                      <a:pPr marL="175260" marR="168275" algn="ctr">
                        <a:lnSpc>
                          <a:spcPct val="60000"/>
                        </a:lnSpc>
                        <a:spcBef>
                          <a:spcPts val="229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ョ ン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1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b="1" spc="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る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2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オレンジ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ピ</a:t>
                      </a:r>
                      <a:r>
                        <a:rPr sz="1200" b="1" spc="-10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ン</a:t>
                      </a:r>
                      <a:r>
                        <a:rPr sz="1200" b="1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ク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る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3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2007235" algn="l"/>
                        </a:tabLst>
                      </a:pPr>
                      <a:r>
                        <a:rPr sz="1200" b="1" spc="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	→消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6600CC"/>
                          </a:solidFill>
                          <a:latin typeface="ＭＳ Ｐゴシック"/>
                          <a:cs typeface="ＭＳ Ｐゴシック"/>
                        </a:rPr>
                        <a:t>紫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える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白→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消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える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4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b="1" spc="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r>
                        <a:rPr sz="1200" b="1" spc="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消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る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2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5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1248410" algn="l"/>
                        </a:tabLst>
                      </a:pPr>
                      <a:r>
                        <a:rPr sz="1200" b="1" spc="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オレンジ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	→白→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る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6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2702560" algn="l"/>
                        </a:tabLst>
                      </a:pPr>
                      <a:r>
                        <a:rPr sz="1200" b="1" spc="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6600CC"/>
                          </a:solidFill>
                          <a:latin typeface="ＭＳ Ｐゴシック"/>
                          <a:cs typeface="ＭＳ Ｐゴシック"/>
                        </a:rPr>
                        <a:t>紫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10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ピ</a:t>
                      </a:r>
                      <a:r>
                        <a:rPr sz="1200" b="1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ンク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オ</a:t>
                      </a:r>
                      <a:r>
                        <a:rPr sz="1200" b="1" spc="-5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レ</a:t>
                      </a:r>
                      <a:r>
                        <a:rPr sz="1200" b="1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ンジ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	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7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553085" algn="l"/>
                        </a:tabLst>
                      </a:pPr>
                      <a:r>
                        <a:rPr sz="1200" b="1" spc="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	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白→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6600CC"/>
                          </a:solidFill>
                          <a:latin typeface="ＭＳ Ｐゴシック"/>
                          <a:cs typeface="ＭＳ Ｐゴシック"/>
                        </a:rPr>
                        <a:t>紫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10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ピ</a:t>
                      </a:r>
                      <a:r>
                        <a:rPr sz="1200" b="1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ン</a:t>
                      </a:r>
                      <a:r>
                        <a:rPr sz="1200" b="1" spc="5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ク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白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ピ</a:t>
                      </a:r>
                      <a:r>
                        <a:rPr sz="1200" b="1" spc="-10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ン</a:t>
                      </a:r>
                      <a:r>
                        <a:rPr sz="1200" b="1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ク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オ</a:t>
                      </a:r>
                      <a:r>
                        <a:rPr sz="1200" b="1" spc="5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レ</a:t>
                      </a:r>
                      <a:r>
                        <a:rPr sz="1200" b="1" spc="-10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ン</a:t>
                      </a:r>
                      <a:r>
                        <a:rPr sz="1200" b="1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ジ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210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75260" marR="168275" algn="ctr">
                        <a:lnSpc>
                          <a:spcPts val="1200"/>
                        </a:lnSpc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点 滅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8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spc="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3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ロ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9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オ</a:t>
                      </a:r>
                      <a:r>
                        <a:rPr sz="1200" b="1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レ</a:t>
                      </a:r>
                      <a:r>
                        <a:rPr sz="1200" b="1" spc="-5" dirty="0">
                          <a:solidFill>
                            <a:srgbClr val="F49A38"/>
                          </a:solidFill>
                          <a:latin typeface="ＭＳ Ｐゴシック"/>
                          <a:cs typeface="ＭＳ Ｐゴシック"/>
                        </a:rPr>
                        <a:t>ンジ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ピ</a:t>
                      </a:r>
                      <a:r>
                        <a:rPr sz="1200" b="1" spc="-15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ン</a:t>
                      </a:r>
                      <a:r>
                        <a:rPr sz="1200" b="1" spc="-5" dirty="0">
                          <a:solidFill>
                            <a:srgbClr val="FF6699"/>
                          </a:solidFill>
                          <a:latin typeface="ＭＳ Ｐゴシック"/>
                          <a:cs typeface="ＭＳ Ｐゴシック"/>
                        </a:rPr>
                        <a:t>ク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2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10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2007235" algn="l"/>
                        </a:tabLst>
                      </a:pPr>
                      <a:r>
                        <a:rPr sz="1200" b="1" spc="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	→消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6600CC"/>
                          </a:solidFill>
                          <a:latin typeface="ＭＳ Ｐゴシック"/>
                          <a:cs typeface="ＭＳ Ｐゴシック"/>
                        </a:rPr>
                        <a:t>紫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る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える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白→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消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える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2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11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spc="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r>
                        <a:rPr sz="1200" b="1" spc="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12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553085" algn="l"/>
                        </a:tabLst>
                      </a:pPr>
                      <a:r>
                        <a:rPr sz="1200" b="1" spc="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	→白→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→消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え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る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2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13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1467485" algn="l"/>
                        </a:tabLst>
                      </a:pPr>
                      <a:r>
                        <a:rPr sz="1200" b="1" spc="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6600CC"/>
                          </a:solidFill>
                          <a:latin typeface="ＭＳ Ｐゴシック"/>
                          <a:cs typeface="ＭＳ Ｐゴシック"/>
                        </a:rPr>
                        <a:t>紫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→	→</a:t>
                      </a:r>
                      <a:r>
                        <a:rPr sz="1200" b="1" spc="-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2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プログ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ラ</a:t>
                      </a:r>
                      <a:r>
                        <a:rPr sz="1200" b="1" spc="15" dirty="0">
                          <a:latin typeface="ＭＳ Ｐゴシック"/>
                          <a:cs typeface="ＭＳ Ｐゴシック"/>
                        </a:rPr>
                        <a:t>ム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14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spc="5" dirty="0">
                          <a:solidFill>
                            <a:srgbClr val="008000"/>
                          </a:solidFill>
                          <a:latin typeface="ＭＳ Ｐゴシック"/>
                          <a:cs typeface="ＭＳ Ｐゴシック"/>
                        </a:rPr>
                        <a:t>緑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→白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66"/>
                          </a:solidFill>
                          <a:latin typeface="ＭＳ Ｐゴシック"/>
                          <a:cs typeface="ＭＳ Ｐゴシック"/>
                        </a:rPr>
                        <a:t>藍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6600CC"/>
                          </a:solidFill>
                          <a:latin typeface="ＭＳ Ｐゴシック"/>
                          <a:cs typeface="ＭＳ Ｐゴシック"/>
                        </a:rPr>
                        <a:t>紫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0000FF"/>
                          </a:solidFill>
                          <a:latin typeface="ＭＳ Ｐゴシック"/>
                          <a:cs typeface="ＭＳ Ｐゴシック"/>
                        </a:rPr>
                        <a:t>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→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赤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43" y="187197"/>
            <a:ext cx="4583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〈</a:t>
            </a:r>
            <a:r>
              <a:rPr spc="-180" dirty="0"/>
              <a:t> </a:t>
            </a:r>
            <a:r>
              <a:rPr dirty="0">
                <a:latin typeface="Calibri"/>
                <a:cs typeface="Calibri"/>
              </a:rPr>
              <a:t>14</a:t>
            </a:r>
            <a:r>
              <a:rPr dirty="0"/>
              <a:t>種類のプ</a:t>
            </a:r>
            <a:r>
              <a:rPr spc="-10" dirty="0"/>
              <a:t>ロ</a:t>
            </a:r>
            <a:r>
              <a:rPr spc="-5" dirty="0"/>
              <a:t>グラ</a:t>
            </a:r>
            <a:r>
              <a:rPr spc="-20" dirty="0"/>
              <a:t>ム</a:t>
            </a:r>
            <a:r>
              <a:rPr dirty="0"/>
              <a:t>と単色</a:t>
            </a:r>
            <a:r>
              <a:rPr spc="-10" dirty="0"/>
              <a:t>カ</a:t>
            </a:r>
            <a:r>
              <a:rPr dirty="0"/>
              <a:t>ラ</a:t>
            </a:r>
            <a:r>
              <a:rPr spc="-10" dirty="0"/>
              <a:t>ー</a:t>
            </a:r>
            <a:r>
              <a:rPr spc="-5" dirty="0"/>
              <a:t>を搭</a:t>
            </a:r>
            <a:r>
              <a:rPr spc="-10" dirty="0"/>
              <a:t>載</a:t>
            </a:r>
            <a:r>
              <a:rPr dirty="0"/>
              <a:t>〉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674699"/>
            <a:ext cx="55162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10" dirty="0">
                <a:latin typeface="ＭＳ ゴシック"/>
                <a:cs typeface="ＭＳ ゴシック"/>
              </a:rPr>
              <a:t>※</a:t>
            </a:r>
            <a:r>
              <a:rPr sz="1400" dirty="0">
                <a:latin typeface="ＭＳ Ｐゴシック"/>
                <a:cs typeface="ＭＳ Ｐゴシック"/>
              </a:rPr>
              <a:t>単色カラー全16色</a:t>
            </a:r>
            <a:endParaRPr sz="1400">
              <a:latin typeface="ＭＳ Ｐゴシック"/>
              <a:cs typeface="ＭＳ Ｐゴシック"/>
            </a:endParaRPr>
          </a:p>
          <a:p>
            <a:pPr marL="12700">
              <a:lnSpc>
                <a:spcPct val="100000"/>
              </a:lnSpc>
            </a:pPr>
            <a:r>
              <a:rPr sz="1400" spc="10" dirty="0">
                <a:latin typeface="ＭＳ ゴシック"/>
                <a:cs typeface="ＭＳ ゴシック"/>
              </a:rPr>
              <a:t>※</a:t>
            </a:r>
            <a:r>
              <a:rPr sz="1400" dirty="0">
                <a:latin typeface="ＭＳ Ｐゴシック"/>
                <a:cs typeface="ＭＳ Ｐゴシック"/>
              </a:rPr>
              <a:t>実際に目で見ると画像のような色のちらつきは</a:t>
            </a:r>
            <a:r>
              <a:rPr sz="1400" spc="-5" dirty="0">
                <a:latin typeface="ＭＳ Ｐゴシック"/>
                <a:cs typeface="ＭＳ Ｐゴシック"/>
              </a:rPr>
              <a:t>なく、綺麗に発色します。</a:t>
            </a:r>
            <a:endParaRPr sz="1400">
              <a:latin typeface="ＭＳ Ｐゴシック"/>
              <a:cs typeface="ＭＳ Ｐゴシック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8987" y="1495788"/>
            <a:ext cx="8717891" cy="43852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88252" y="4581144"/>
            <a:ext cx="2159507" cy="2106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362</Words>
  <Application>Microsoft Office PowerPoint</Application>
  <PresentationFormat>画面に合わせる (4:3)</PresentationFormat>
  <Paragraphs>94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HGPｺﾞｼｯｸM</vt:lpstr>
      <vt:lpstr>ＭＳ Ｐゴシック</vt:lpstr>
      <vt:lpstr>ＭＳ ゴシック</vt:lpstr>
      <vt:lpstr>Calibri</vt:lpstr>
      <vt:lpstr>Times New Roman</vt:lpstr>
      <vt:lpstr>Office Theme</vt:lpstr>
      <vt:lpstr>PowerPoint プレゼンテーション</vt:lpstr>
      <vt:lpstr>PowerPoint プレゼンテーション</vt:lpstr>
      <vt:lpstr>〈 14種類のプログラムと単色カラーを搭載〉</vt:lpstr>
      <vt:lpstr>〈 14種類のプログラムと単色カラーを搭載〉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富士メディシエ</dc:creator>
  <cp:lastModifiedBy>HAGIWARA MARIKO</cp:lastModifiedBy>
  <cp:revision>1</cp:revision>
  <dcterms:created xsi:type="dcterms:W3CDTF">2020-07-28T10:52:50Z</dcterms:created>
  <dcterms:modified xsi:type="dcterms:W3CDTF">2020-09-04T04:02:28Z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2020-07-28T00:00:00Z</vt:filetime>
  </property>
</Properties>
</file>