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9" r:id="rId3"/>
    <p:sldId id="257" r:id="rId4"/>
  </p:sldIdLst>
  <p:sldSz cx="9144000" cy="6858000" type="screen4x3"/>
  <p:notesSz cx="9929813" cy="67992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00"/>
    <a:srgbClr val="F49A38"/>
    <a:srgbClr val="F7903B"/>
    <a:srgbClr val="FF6699"/>
    <a:srgbClr val="6600CC"/>
    <a:srgbClr val="0000FF"/>
    <a:srgbClr val="FF9900"/>
    <a:srgbClr val="000066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C9D3578-FE9A-47C3-B5C8-67CB489933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96" cy="341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F7E7C0-50F2-4343-A659-8F12CAB5AD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4498" y="0"/>
            <a:ext cx="4302996" cy="341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56491-0474-462C-9C97-7422B55153B7}" type="datetimeFigureOut">
              <a:rPr kumimoji="1" lang="ja-JP" altLang="en-US" smtClean="0"/>
              <a:t>2020/9/3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3BB769-C91D-4482-8099-2E839885C7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7941"/>
            <a:ext cx="4302996" cy="3413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DE344-1BB8-45CD-B908-F2BDC24918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498" y="6457941"/>
            <a:ext cx="4302996" cy="3413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1601E-F827-43E7-9474-D033AE975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09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E01E-B772-4A26-A572-32788C549FD4}" type="datetimeFigureOut">
              <a:rPr kumimoji="1" lang="ja-JP" altLang="en-US" smtClean="0"/>
              <a:pPr/>
              <a:t>2020/9/3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9C5A-1928-46D9-9B09-ED0BAB77FDA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F201_pi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35" t="13095" r="38819" b="13811"/>
          <a:stretch>
            <a:fillRect/>
          </a:stretch>
        </p:blipFill>
        <p:spPr bwMode="auto">
          <a:xfrm rot="1117125">
            <a:off x="1058159" y="1189812"/>
            <a:ext cx="2592288" cy="232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矢印コネクタ 9"/>
          <p:cNvCxnSpPr/>
          <p:nvPr/>
        </p:nvCxnSpPr>
        <p:spPr>
          <a:xfrm flipV="1">
            <a:off x="1588146" y="2674189"/>
            <a:ext cx="2069454" cy="6606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620209" y="2985560"/>
            <a:ext cx="1019296" cy="29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120</a:t>
            </a:r>
            <a:r>
              <a:rPr kumimoji="1" lang="en-US" altLang="ja-JP" sz="1000" dirty="0"/>
              <a:t>mm</a:t>
            </a:r>
            <a:endParaRPr kumimoji="1" lang="ja-JP" altLang="en-US" sz="10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57977" y="2377530"/>
            <a:ext cx="399887" cy="9091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43621" y="2670893"/>
            <a:ext cx="1019296" cy="29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62</a:t>
            </a:r>
            <a:r>
              <a:rPr kumimoji="1" lang="en-US" altLang="ja-JP" sz="1000" dirty="0"/>
              <a:t>mm</a:t>
            </a:r>
            <a:endParaRPr kumimoji="1" lang="ja-JP" altLang="en-US" sz="10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3709358" y="2400776"/>
            <a:ext cx="46129" cy="238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779912" y="2420888"/>
            <a:ext cx="1019296" cy="299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27</a:t>
            </a:r>
            <a:r>
              <a:rPr kumimoji="1" lang="en-US" altLang="ja-JP" sz="1000" dirty="0"/>
              <a:t>mm</a:t>
            </a:r>
            <a:endParaRPr kumimoji="1" lang="ja-JP" altLang="en-US" sz="10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22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0" y="62068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◆</a:t>
            </a:r>
            <a:r>
              <a:rPr lang="ja-JP" altLang="en-US" sz="1400" b="1" dirty="0">
                <a:latin typeface="+mj-ea"/>
                <a:ea typeface="+mj-ea"/>
              </a:rPr>
              <a:t>コントローラ基本仕様</a:t>
            </a:r>
            <a:endParaRPr lang="en-US" altLang="ja-JP" sz="1400" b="1" dirty="0"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116632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j-ea"/>
                <a:ea typeface="+mj-ea"/>
              </a:rPr>
              <a:t>【</a:t>
            </a:r>
            <a:r>
              <a:rPr lang="ja-JP" altLang="en-US" dirty="0">
                <a:latin typeface="+mj-ea"/>
                <a:ea typeface="+mj-ea"/>
              </a:rPr>
              <a:t>テープライト</a:t>
            </a:r>
            <a:r>
              <a:rPr lang="en-US" altLang="ja-JP" dirty="0">
                <a:latin typeface="+mj-ea"/>
                <a:ea typeface="+mj-ea"/>
              </a:rPr>
              <a:t>】</a:t>
            </a: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en-US" altLang="ja-JP" dirty="0">
                <a:latin typeface="+mj-ea"/>
                <a:ea typeface="+mj-ea"/>
              </a:rPr>
              <a:t>RGB</a:t>
            </a:r>
            <a:r>
              <a:rPr lang="ja-JP" altLang="en-US" dirty="0">
                <a:latin typeface="+mj-ea"/>
                <a:ea typeface="+mj-ea"/>
              </a:rPr>
              <a:t>ライトコントローラー仕様書</a:t>
            </a:r>
            <a:endParaRPr lang="en-US" altLang="ja-JP" dirty="0">
              <a:latin typeface="+mj-ea"/>
              <a:ea typeface="+mj-ea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50871"/>
              </p:ext>
            </p:extLst>
          </p:nvPr>
        </p:nvGraphicFramePr>
        <p:xfrm>
          <a:off x="4747403" y="846582"/>
          <a:ext cx="3816424" cy="2273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動作温度：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‐20℃〜60℃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入力電圧：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DC5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24V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W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数：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288W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＠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12V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endParaRPr kumimoji="1" lang="en-US" altLang="ja-JP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　　　　  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576W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＠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24V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重さ：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226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61"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寸法：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W62×L120×H27mm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3ch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色切替リモコン付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859" y="72786"/>
            <a:ext cx="963937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0" y="3429000"/>
            <a:ext cx="3635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◆</a:t>
            </a:r>
            <a:r>
              <a:rPr lang="ja-JP" altLang="en-US" sz="1400" b="1" dirty="0">
                <a:latin typeface="+mj-ea"/>
                <a:ea typeface="+mj-ea"/>
              </a:rPr>
              <a:t>コントローラ使用説明書</a:t>
            </a: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ja-JP" altLang="en-US" sz="1600" dirty="0">
                <a:latin typeface="+mj-ea"/>
                <a:ea typeface="+mj-ea"/>
              </a:rPr>
              <a:t>　　　</a:t>
            </a:r>
            <a:endParaRPr lang="en-US" altLang="ja-JP" sz="1600" dirty="0">
              <a:latin typeface="+mj-ea"/>
              <a:ea typeface="+mj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8"/>
          <a:stretch>
            <a:fillRect/>
          </a:stretch>
        </p:blipFill>
        <p:spPr bwMode="auto">
          <a:xfrm>
            <a:off x="179512" y="3789040"/>
            <a:ext cx="2378487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310635" y="4051811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　　　　</a:t>
            </a:r>
            <a:endParaRPr lang="en-US" altLang="ja-JP" sz="16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7504" y="5517232"/>
            <a:ext cx="536459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+mj-ea"/>
                <a:ea typeface="+mj-ea"/>
              </a:rPr>
              <a:t>①アンテナ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②長押しで</a:t>
            </a:r>
            <a:r>
              <a:rPr lang="en-US" altLang="zh-CN" sz="1050" dirty="0">
                <a:latin typeface="+mj-ea"/>
                <a:ea typeface="+mj-ea"/>
              </a:rPr>
              <a:t>on/off</a:t>
            </a:r>
            <a:r>
              <a:rPr lang="ja-JP" altLang="en-US" sz="1050" dirty="0" err="1">
                <a:latin typeface="+mj-ea"/>
                <a:ea typeface="+mj-ea"/>
              </a:rPr>
              <a:t>。</a:t>
            </a:r>
            <a:r>
              <a:rPr lang="ja-JP" altLang="en-US" sz="1050" dirty="0">
                <a:latin typeface="+mj-ea"/>
                <a:ea typeface="+mj-ea"/>
              </a:rPr>
              <a:t>短く押すとモードスイッチ。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③ピアキー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④グループコードが一致するためのコントローラ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⑤電源指示ランプ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⑥信号（点滅すればリモコン信号が正しく受信されています）</a:t>
            </a:r>
            <a:endParaRPr lang="en-US" altLang="ja-JP" sz="1050" dirty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⑦入力</a:t>
            </a:r>
            <a:r>
              <a:rPr lang="en-US" altLang="ja-JP" sz="1050" dirty="0">
                <a:latin typeface="+mj-ea"/>
                <a:ea typeface="+mj-ea"/>
              </a:rPr>
              <a:t>/</a:t>
            </a:r>
            <a:r>
              <a:rPr lang="ja-JP" altLang="en-US" sz="1050" dirty="0">
                <a:latin typeface="+mj-ea"/>
                <a:ea typeface="+mj-ea"/>
              </a:rPr>
              <a:t>出力端子</a:t>
            </a:r>
          </a:p>
        </p:txBody>
      </p:sp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3933056"/>
            <a:ext cx="3089527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51569"/>
              </p:ext>
            </p:extLst>
          </p:nvPr>
        </p:nvGraphicFramePr>
        <p:xfrm>
          <a:off x="6228184" y="3933056"/>
          <a:ext cx="2736304" cy="18402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62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番号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050" kern="100" dirty="0">
                          <a:effectLst/>
                          <a:latin typeface="+mj-ea"/>
                          <a:ea typeface="+mj-ea"/>
                        </a:rPr>
                        <a:t>名前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zh-CN" altLang="en-US" sz="1050" kern="100" dirty="0">
                          <a:effectLst/>
                          <a:latin typeface="+mj-ea"/>
                          <a:ea typeface="+mj-ea"/>
                        </a:rPr>
                        <a:t>種類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ケーブルの色</a:t>
                      </a:r>
                      <a:endParaRPr kumimoji="1" 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V-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入力</a:t>
                      </a:r>
                      <a:endParaRPr kumimoji="1" 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黒（</a:t>
                      </a:r>
                      <a:r>
                        <a:rPr kumimoji="1" lang="en-US" altLang="ja-JP" sz="1050" kern="100" dirty="0">
                          <a:effectLst/>
                          <a:latin typeface="+mj-ea"/>
                          <a:ea typeface="+mj-ea"/>
                        </a:rPr>
                        <a:t>-</a:t>
                      </a: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V+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入力</a:t>
                      </a:r>
                      <a:endParaRPr kumimoji="1" lang="ja-JP" alt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赤（</a:t>
                      </a:r>
                      <a:r>
                        <a:rPr kumimoji="1"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+</a:t>
                      </a: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）</a:t>
                      </a:r>
                      <a:endParaRPr kumimoji="1" 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V+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出力</a:t>
                      </a:r>
                      <a:endParaRPr kumimoji="1" lang="ja-JP" alt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黒（</a:t>
                      </a:r>
                      <a:r>
                        <a:rPr kumimoji="1" lang="en-US" altLang="ja-JP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</a:t>
                      </a: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）</a:t>
                      </a:r>
                      <a:endParaRPr kumimoji="1" 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R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出力</a:t>
                      </a:r>
                      <a:endParaRPr kumimoji="1" lang="ja-JP" alt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赤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G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出力</a:t>
                      </a:r>
                      <a:endParaRPr kumimoji="1" lang="ja-JP" alt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緑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88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sz="1050" kern="100" dirty="0">
                          <a:effectLst/>
                          <a:latin typeface="+mj-ea"/>
                          <a:ea typeface="+mj-ea"/>
                        </a:rPr>
                        <a:t>B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b="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出力</a:t>
                      </a:r>
                      <a:endParaRPr kumimoji="1" lang="ja-JP" altLang="ja-JP" sz="105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effectLst/>
                          <a:latin typeface="+mj-ea"/>
                          <a:ea typeface="+mj-ea"/>
                        </a:rPr>
                        <a:t>青</a:t>
                      </a:r>
                      <a:endParaRPr kumimoji="1" lang="ja-JP" sz="1050" b="1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79512" y="69269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◆</a:t>
            </a:r>
            <a:r>
              <a:rPr lang="ja-JP" altLang="en-US" sz="1400" b="1" dirty="0">
                <a:latin typeface="+mj-ea"/>
                <a:ea typeface="+mj-ea"/>
              </a:rPr>
              <a:t>リモコン基本仕様</a:t>
            </a:r>
            <a:endParaRPr lang="en-US" altLang="ja-JP" sz="1400" b="1" dirty="0">
              <a:latin typeface="+mj-ea"/>
              <a:ea typeface="+mj-ea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39294"/>
              </p:ext>
            </p:extLst>
          </p:nvPr>
        </p:nvGraphicFramePr>
        <p:xfrm>
          <a:off x="4283968" y="1052736"/>
          <a:ext cx="3816424" cy="1443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動作温度：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‐20℃〜60℃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65"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送信周波数：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kumimoji="1"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Ghz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458"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重さ：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1"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リモート距離：約</a:t>
                      </a:r>
                      <a:r>
                        <a:rPr kumimoji="1" lang="en-US" altLang="ja-JP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kumimoji="1" lang="ja-JP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2" descr="RF201_pi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875" t="21522" r="11902" b="17533"/>
          <a:stretch>
            <a:fillRect/>
          </a:stretch>
        </p:blipFill>
        <p:spPr bwMode="auto">
          <a:xfrm>
            <a:off x="1907704" y="908720"/>
            <a:ext cx="1440160" cy="214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22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859" y="72786"/>
            <a:ext cx="963937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40968"/>
            <a:ext cx="249995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395536" y="3573016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右図に示すように、</a:t>
            </a:r>
            <a:r>
              <a:rPr lang="en-US" altLang="ja-JP" sz="1200" dirty="0"/>
              <a:t>1</a:t>
            </a:r>
            <a:r>
              <a:rPr lang="ja-JP" altLang="en-US" sz="1200" dirty="0" err="1"/>
              <a:t>つの</a:t>
            </a:r>
            <a:r>
              <a:rPr lang="ja-JP" altLang="en-US" sz="1200" dirty="0"/>
              <a:t>リモコンで、</a:t>
            </a:r>
            <a:endParaRPr lang="en-US" altLang="ja-JP" sz="1200" dirty="0"/>
          </a:p>
          <a:p>
            <a:r>
              <a:rPr lang="ja-JP" altLang="en-US" sz="1200" dirty="0"/>
              <a:t>同時に</a:t>
            </a:r>
            <a:r>
              <a:rPr lang="en-US" altLang="ja-JP" sz="1200" dirty="0"/>
              <a:t>4</a:t>
            </a:r>
            <a:r>
              <a:rPr lang="ja-JP" altLang="en-US" sz="1200" dirty="0"/>
              <a:t>台のコントローラを制御できます。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（</a:t>
            </a:r>
            <a:r>
              <a:rPr lang="en-US" altLang="ja-JP" sz="1200" dirty="0"/>
              <a:t>※</a:t>
            </a:r>
            <a:r>
              <a:rPr lang="ja-JP" altLang="en-US" sz="1200" dirty="0"/>
              <a:t>リモコンとコントローラーの距離は</a:t>
            </a:r>
            <a:r>
              <a:rPr lang="en-US" altLang="ja-JP" sz="1200" dirty="0"/>
              <a:t>30m</a:t>
            </a:r>
            <a:r>
              <a:rPr lang="ja-JP" altLang="en-US" sz="1200" dirty="0"/>
              <a:t>以内）</a:t>
            </a:r>
            <a:endParaRPr lang="ja-JP" altLang="ja-JP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3140968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◆リモコンによるコントローラーの同時制御　　　</a:t>
            </a:r>
            <a:endParaRPr lang="en-US" altLang="ja-JP" sz="1400" b="1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7504" y="11663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j-ea"/>
                <a:ea typeface="+mj-ea"/>
              </a:rPr>
              <a:t>【</a:t>
            </a:r>
            <a:r>
              <a:rPr lang="ja-JP" altLang="en-US" dirty="0">
                <a:latin typeface="+mj-ea"/>
                <a:ea typeface="+mj-ea"/>
              </a:rPr>
              <a:t>テープライト</a:t>
            </a:r>
            <a:r>
              <a:rPr lang="en-US" altLang="ja-JP" dirty="0">
                <a:latin typeface="+mj-ea"/>
                <a:ea typeface="+mj-ea"/>
              </a:rPr>
              <a:t>】</a:t>
            </a: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en-US" altLang="ja-JP" dirty="0">
                <a:latin typeface="+mj-ea"/>
                <a:ea typeface="+mj-ea"/>
              </a:rPr>
              <a:t>RGB</a:t>
            </a:r>
            <a:r>
              <a:rPr lang="ja-JP" altLang="en-US" dirty="0">
                <a:latin typeface="+mj-ea"/>
                <a:ea typeface="+mj-ea"/>
              </a:rPr>
              <a:t>ライトコントローラー用リモコン仕様書</a:t>
            </a:r>
            <a:endParaRPr lang="en-US" altLang="ja-JP" dirty="0">
              <a:latin typeface="+mj-ea"/>
              <a:ea typeface="+mj-ea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5868144" y="3933056"/>
            <a:ext cx="504056" cy="3600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60032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※30m</a:t>
            </a:r>
            <a:r>
              <a:rPr kumimoji="1" lang="ja-JP" altLang="en-US" dirty="0">
                <a:solidFill>
                  <a:srgbClr val="FF0000"/>
                </a:solidFill>
              </a:rPr>
              <a:t>以内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88539" y="5517232"/>
            <a:ext cx="8755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j-ea"/>
                <a:ea typeface="+mj-ea"/>
              </a:rPr>
              <a:t>※</a:t>
            </a:r>
            <a:r>
              <a:rPr lang="ja-JP" altLang="en-US" sz="1200" dirty="0">
                <a:latin typeface="+mj-ea"/>
                <a:ea typeface="+mj-ea"/>
              </a:rPr>
              <a:t>先にテープライトとコントローラーを接続し、続いて電源ラインを接続してください。電気を流す前に入力・出力ケーブルが絡まって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    いないか確認の上、電気を流してください。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+mj-ea"/>
                <a:ea typeface="+mj-ea"/>
              </a:rPr>
              <a:t>※</a:t>
            </a:r>
            <a:r>
              <a:rPr lang="ja-JP" altLang="en-US" sz="1200" dirty="0">
                <a:latin typeface="+mj-ea"/>
                <a:ea typeface="+mj-ea"/>
              </a:rPr>
              <a:t>コントローラーは</a:t>
            </a:r>
            <a:r>
              <a:rPr lang="en-US" altLang="ja-JP" sz="1200" dirty="0">
                <a:latin typeface="+mj-ea"/>
                <a:ea typeface="+mj-ea"/>
              </a:rPr>
              <a:t>DC5〜24V</a:t>
            </a:r>
            <a:r>
              <a:rPr lang="ja-JP" altLang="en-US" sz="1200" dirty="0">
                <a:latin typeface="+mj-ea"/>
                <a:ea typeface="+mj-ea"/>
              </a:rPr>
              <a:t>の電圧範囲を守ってください。範囲を超えるとコントローラを焼損する可能性があります。</a:t>
            </a:r>
            <a:endParaRPr lang="en-US" altLang="ja-JP" sz="12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+mj-ea"/>
                <a:ea typeface="+mj-ea"/>
              </a:rPr>
              <a:t>※</a:t>
            </a:r>
            <a:r>
              <a:rPr lang="ja-JP" altLang="en-US" sz="1200" dirty="0">
                <a:latin typeface="+mj-ea"/>
                <a:ea typeface="+mj-ea"/>
              </a:rPr>
              <a:t>リモコンは長期間使わない場合は、電池を取り外しておくことを推奨します。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9512" y="5157192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◆接続時の注意事項　　　</a:t>
            </a:r>
            <a:endParaRPr lang="en-US" altLang="ja-JP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059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439061"/>
              </p:ext>
            </p:extLst>
          </p:nvPr>
        </p:nvGraphicFramePr>
        <p:xfrm>
          <a:off x="395536" y="3789043"/>
          <a:ext cx="8064896" cy="2592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91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番号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プログラム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説明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番号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dirty="0">
                          <a:latin typeface="+mj-ea"/>
                          <a:ea typeface="+mj-ea"/>
                        </a:rPr>
                        <a:t>プログラム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説明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赤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kern="1200" dirty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単色</a:t>
                      </a: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速度調整不可能</a:t>
                      </a:r>
                      <a:endParaRPr lang="en-US" alt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明るさ調整可能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12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赤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+mj-ea"/>
                          <a:ea typeface="+mj-ea"/>
                        </a:rPr>
                        <a:t>点滅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速度、明るさ調整可能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2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+mj-ea"/>
                          <a:ea typeface="+mj-ea"/>
                        </a:rPr>
                        <a:t>13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3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14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4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dirty="0">
                          <a:solidFill>
                            <a:srgbClr val="6600CC"/>
                          </a:solidFill>
                          <a:latin typeface="+mj-ea"/>
                          <a:ea typeface="+mj-ea"/>
                        </a:rPr>
                        <a:t>紫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15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dirty="0">
                          <a:solidFill>
                            <a:srgbClr val="6600CC"/>
                          </a:solidFill>
                          <a:latin typeface="+mj-ea"/>
                          <a:ea typeface="+mj-ea"/>
                        </a:rPr>
                        <a:t>紫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E3DE00"/>
                          </a:solidFill>
                          <a:latin typeface="+mj-ea"/>
                          <a:ea typeface="+mj-ea"/>
                        </a:rPr>
                        <a:t>黄</a:t>
                      </a:r>
                      <a:endParaRPr lang="ja-JP" sz="1050" kern="100" dirty="0">
                        <a:ln w="3175">
                          <a:solidFill>
                            <a:schemeClr val="tx1"/>
                          </a:solidFill>
                        </a:ln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16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kern="1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水色</a:t>
                      </a:r>
                      <a:endParaRPr kumimoji="1" lang="ja-JP" altLang="ja-JP" sz="1050" kern="1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rgbClr val="00B0F0"/>
                        </a:solidFill>
                        <a:effectLst/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6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  <a:solidFill>
                            <a:srgbClr val="00B0F0"/>
                          </a:solidFill>
                          <a:effectLst/>
                          <a:latin typeface="+mj-ea"/>
                          <a:ea typeface="+mj-ea"/>
                        </a:rPr>
                        <a:t>水色</a:t>
                      </a:r>
                      <a:endParaRPr lang="ja-JP" sz="1050" kern="1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solidFill>
                          <a:srgbClr val="00B0F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17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E3DE00"/>
                          </a:solidFill>
                          <a:latin typeface="+mj-ea"/>
                          <a:ea typeface="+mj-ea"/>
                        </a:rPr>
                        <a:t>黄</a:t>
                      </a:r>
                      <a:endParaRPr lang="ja-JP" altLang="ja-JP" sz="1050" kern="100" dirty="0">
                        <a:ln w="3175">
                          <a:solidFill>
                            <a:schemeClr val="tx1"/>
                          </a:solidFill>
                        </a:ln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7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dirty="0">
                          <a:latin typeface="+mj-ea"/>
                          <a:ea typeface="+mj-ea"/>
                        </a:rPr>
                        <a:t>白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18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b="1" dirty="0">
                          <a:latin typeface="+mj-ea"/>
                          <a:ea typeface="+mj-ea"/>
                        </a:rPr>
                        <a:t>白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8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赤</a:t>
                      </a: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r>
                        <a:rPr kumimoji="1" lang="ja-JP" altLang="en-US" sz="105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三色変化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速度、明るさ調整可能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19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赤</a:t>
                      </a: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と</a:t>
                      </a: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r>
                        <a:rPr kumimoji="1" lang="ja-JP" altLang="en-US" sz="105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のグラデーション</a:t>
                      </a:r>
                      <a:endParaRPr kumimoji="1" lang="ja-JP" altLang="ja-JP" sz="105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速度、明るさ調整可能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9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赤</a:t>
                      </a: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r>
                        <a:rPr kumimoji="1" lang="ja-JP" altLang="en-US" sz="10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三色のグラデーション</a:t>
                      </a:r>
                      <a:endParaRPr kumimoji="1" lang="ja-JP" sz="10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青</a:t>
                      </a: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と</a:t>
                      </a: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r>
                        <a:rPr kumimoji="1" lang="ja-JP" altLang="en-US" sz="105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のグラデーション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七色変化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21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05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赤</a:t>
                      </a: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と</a:t>
                      </a:r>
                      <a:r>
                        <a:rPr kumimoji="1" lang="ja-JP" altLang="en-US" sz="1050" b="1" dirty="0">
                          <a:solidFill>
                            <a:srgbClr val="008000"/>
                          </a:solidFill>
                          <a:latin typeface="+mj-ea"/>
                          <a:ea typeface="+mj-ea"/>
                        </a:rPr>
                        <a:t>緑</a:t>
                      </a:r>
                      <a:r>
                        <a:rPr kumimoji="1" lang="ja-JP" altLang="en-US" sz="105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のグラデーション</a:t>
                      </a:r>
                      <a:endParaRPr lang="ja-JP" alt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11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900" kern="1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七色のグラデーション</a:t>
                      </a:r>
                      <a:endParaRPr kumimoji="1" lang="ja-JP" altLang="ja-JP" sz="900" kern="100" dirty="0">
                        <a:solidFill>
                          <a:schemeClr val="dk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  <a:latin typeface="+mj-ea"/>
                          <a:ea typeface="+mj-ea"/>
                        </a:rPr>
                        <a:t>22</a:t>
                      </a:r>
                      <a:endParaRPr lang="ja-JP" sz="105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050" kern="100" dirty="0">
                          <a:effectLst/>
                          <a:latin typeface="+mj-ea"/>
                          <a:ea typeface="+mj-ea"/>
                        </a:rPr>
                        <a:t>自動</a:t>
                      </a:r>
                      <a:r>
                        <a:rPr lang="ja-JP" altLang="en-US" sz="1050" kern="100" dirty="0">
                          <a:effectLst/>
                          <a:latin typeface="+mj-ea"/>
                          <a:ea typeface="+mj-ea"/>
                        </a:rPr>
                        <a:t>モード</a:t>
                      </a:r>
                      <a:endParaRPr lang="ja-JP" sz="105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7504" y="69269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◆</a:t>
            </a:r>
            <a:r>
              <a:rPr lang="ja-JP" altLang="en-US" sz="1400" b="1" dirty="0">
                <a:latin typeface="+mj-ea"/>
                <a:ea typeface="+mj-ea"/>
              </a:rPr>
              <a:t>リモコン使用説明書　　　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1052736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①電源　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②一時停止ボタン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③モード＋（プログラムの選択）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④モード－ （プログラムの選択）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⑤明るさを上げる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⑥明るさを下げる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⑦カラーチェンジの速度を早くする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⑧カラーチェンジの速度を遅くする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⑨単色カラー選択ボタン</a:t>
            </a:r>
            <a:r>
              <a:rPr lang="ja-JP" altLang="en-US" sz="1200" dirty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lang="en-US" altLang="ja-JP" sz="1200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+mj-ea"/>
                <a:ea typeface="+mj-ea"/>
              </a:rPr>
              <a:t>）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4704"/>
            <a:ext cx="2592288" cy="291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線コネクタ 8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 w="222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859" y="72786"/>
            <a:ext cx="963937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30560" y="116632"/>
            <a:ext cx="506741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dirty="0"/>
              <a:t>【</a:t>
            </a:r>
            <a:r>
              <a:rPr lang="ja-JP" altLang="en-US" dirty="0"/>
              <a:t>テープライト</a:t>
            </a:r>
            <a:r>
              <a:rPr lang="en-US" altLang="ja-JP" dirty="0"/>
              <a:t>】</a:t>
            </a:r>
            <a:r>
              <a:rPr lang="ja-JP" altLang="en-US" dirty="0"/>
              <a:t>　リモコンの使い方とプログラム内容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79512" y="3356992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+mj-ea"/>
                <a:ea typeface="+mj-ea"/>
              </a:rPr>
              <a:t>◆</a:t>
            </a:r>
            <a:r>
              <a:rPr lang="en-US" altLang="ja-JP" sz="1400" dirty="0">
                <a:latin typeface="+mj-ea"/>
                <a:ea typeface="+mj-ea"/>
              </a:rPr>
              <a:t> </a:t>
            </a:r>
            <a:r>
              <a:rPr lang="en-US" altLang="ja-JP" sz="1400" b="1" dirty="0">
                <a:latin typeface="+mj-ea"/>
                <a:ea typeface="+mj-ea"/>
              </a:rPr>
              <a:t>7</a:t>
            </a:r>
            <a:r>
              <a:rPr lang="ja-JP" altLang="en-US" sz="1400" b="1" dirty="0">
                <a:latin typeface="+mj-ea"/>
                <a:ea typeface="+mj-ea"/>
              </a:rPr>
              <a:t>種類の単色カラーと</a:t>
            </a:r>
            <a:r>
              <a:rPr lang="en-US" altLang="ja-JP" sz="1400" b="1" dirty="0">
                <a:latin typeface="+mj-ea"/>
                <a:ea typeface="+mj-ea"/>
              </a:rPr>
              <a:t>7</a:t>
            </a:r>
            <a:r>
              <a:rPr lang="ja-JP" altLang="en-US" sz="1400" b="1" dirty="0">
                <a:latin typeface="+mj-ea"/>
                <a:ea typeface="+mj-ea"/>
              </a:rPr>
              <a:t>種類の色変化プログラムを搭載　　　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9552" y="2852936"/>
            <a:ext cx="4752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+mj-ea"/>
                <a:ea typeface="+mj-ea"/>
              </a:rPr>
              <a:t>（</a:t>
            </a:r>
            <a:r>
              <a:rPr kumimoji="1" lang="en-US" altLang="ja-JP" sz="1050" dirty="0">
                <a:solidFill>
                  <a:srgbClr val="FF0000"/>
                </a:solidFill>
                <a:latin typeface="+mj-ea"/>
                <a:ea typeface="+mj-ea"/>
              </a:rPr>
              <a:t>※</a:t>
            </a:r>
            <a:r>
              <a:rPr kumimoji="1" lang="ja-JP" altLang="en-US" sz="1050" dirty="0">
                <a:solidFill>
                  <a:srgbClr val="FF0000"/>
                </a:solidFill>
                <a:latin typeface="+mj-ea"/>
                <a:ea typeface="+mj-ea"/>
              </a:rPr>
              <a:t>）指でなぞって好みの単色カラーが決められます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513</Words>
  <Application>Microsoft Office PowerPoint</Application>
  <PresentationFormat>画面に合わせる (4:3)</PresentationFormat>
  <Paragraphs>141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HGPｺﾞｼｯｸM</vt:lpstr>
      <vt:lpstr>ＭＳ Ｐゴシック</vt:lpstr>
      <vt:lpstr>宋体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富士メディシエ</dc:creator>
  <cp:lastModifiedBy>HAGIWARA MARIKO</cp:lastModifiedBy>
  <cp:revision>69</cp:revision>
  <cp:lastPrinted>2017-12-07T07:40:52Z</cp:lastPrinted>
  <dcterms:created xsi:type="dcterms:W3CDTF">2016-08-03T02:41:05Z</dcterms:created>
  <dcterms:modified xsi:type="dcterms:W3CDTF">2020-09-03T07:21:52Z</dcterms:modified>
</cp:coreProperties>
</file>