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JIMEDICA" initials="F" lastIdx="1" clrIdx="0">
    <p:extLst>
      <p:ext uri="{19B8F6BF-5375-455C-9EA6-DF929625EA0E}">
        <p15:presenceInfo xmlns:p15="http://schemas.microsoft.com/office/powerpoint/2012/main" userId="FUJIMED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EA15243C-3DF6-4B6F-811F-A6A47C8B5EE8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609" y="4778316"/>
            <a:ext cx="5440046" cy="3909675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9A557135-3F13-4812-B643-BF43DD5D7AE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54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7135-3F13-4812-B643-BF43DD5D7AE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5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-22676" y="414327"/>
            <a:ext cx="9144000" cy="45719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45" y="62816"/>
            <a:ext cx="648072" cy="32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7645668" y="262233"/>
          <a:ext cx="1475656" cy="137160"/>
        </p:xfrm>
        <a:graphic>
          <a:graphicData uri="http://schemas.openxmlformats.org/drawingml/2006/table">
            <a:tbl>
              <a:tblPr/>
              <a:tblGrid>
                <a:gridCol w="147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latin typeface="メイリオ"/>
                        </a:rPr>
                        <a:t>WWW.fujimedica.com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35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751583" y="71718"/>
            <a:ext cx="6605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itchFamily="50" charset="-128"/>
                <a:ea typeface="メイリオ" pitchFamily="50" charset="-128"/>
              </a:rPr>
              <a:t>テープライト簡易コントローラ</a:t>
            </a:r>
            <a:r>
              <a:rPr kumimoji="1" lang="en-US" altLang="ja-JP" sz="1600" b="1" dirty="0">
                <a:latin typeface="メイリオ" pitchFamily="50" charset="-128"/>
                <a:ea typeface="メイリオ" pitchFamily="50" charset="-128"/>
              </a:rPr>
              <a:t>【</a:t>
            </a:r>
            <a:r>
              <a:rPr kumimoji="1" lang="ja-JP" altLang="en-US" sz="1600" b="1" dirty="0">
                <a:latin typeface="メイリオ" pitchFamily="50" charset="-128"/>
                <a:ea typeface="メイリオ" pitchFamily="50" charset="-128"/>
              </a:rPr>
              <a:t>チャンネル設定方法</a:t>
            </a:r>
            <a:r>
              <a:rPr kumimoji="1" lang="en-US" altLang="ja-JP" sz="1600" b="1" dirty="0">
                <a:latin typeface="メイリオ" pitchFamily="50" charset="-128"/>
                <a:ea typeface="メイリオ" pitchFamily="50" charset="-128"/>
              </a:rPr>
              <a:t>】</a:t>
            </a:r>
            <a:endParaRPr kumimoji="1" lang="ja-JP" altLang="en-US" sz="16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AutoShape 2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4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06330" y="3842171"/>
            <a:ext cx="7766069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en-US" altLang="ja-JP" sz="1600" b="1" u="sng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1600" b="1" u="sng" dirty="0">
                <a:latin typeface="メイリオ" pitchFamily="50" charset="-128"/>
                <a:ea typeface="メイリオ" pitchFamily="50" charset="-128"/>
              </a:rPr>
              <a:t>台のリモコンで、複数台のコントローラを操作する方法</a:t>
            </a:r>
            <a:endParaRPr lang="en-US" altLang="ja-JP" sz="1600" b="1" u="sng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…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納品時には基本的に「コントローラの操作は同梱されているリモコンでのみ可能」な状態ですが、</a:t>
            </a:r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　　下記の手順でチャンネル設定をして頂くと、別のコントローラの操作も行うことができるようになります。</a:t>
            </a:r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チャンネルは「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」「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」「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」「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」とありますが、下記は例として「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」に設定する手順です。</a:t>
            </a:r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①コントローラと照明器具の電源を入れます。リモコンに電池を入れます。</a:t>
            </a:r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②コントローラの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【4 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白いつまみ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のうち「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」を下にします。</a:t>
            </a:r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③コントローラの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【3 Match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ボタン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を押しながら、リモコンの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【1 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電源ボタン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をコントローラに向けて押します。</a:t>
            </a:r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④その際、コントローラの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【6 Signal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ライト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が点滅したら、チャンネル設定完了です。</a:t>
            </a:r>
            <a:endParaRPr lang="en-US" altLang="ja-JP" sz="11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23C9BB0-5A96-43F5-83D1-FE90985EC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78" y="925167"/>
            <a:ext cx="2101322" cy="235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F7C0C6E-DCB5-4ECE-A2B7-85CE2560E597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276" y="1206922"/>
            <a:ext cx="761136" cy="55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8A683A5B-A02B-48AD-B709-4924258A80C5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1016" y="2169806"/>
            <a:ext cx="761137" cy="53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BFFB752-21AF-4C19-9E5D-2896235CB699}"/>
              </a:ext>
            </a:extLst>
          </p:cNvPr>
          <p:cNvGrpSpPr/>
          <p:nvPr/>
        </p:nvGrpSpPr>
        <p:grpSpPr>
          <a:xfrm>
            <a:off x="953674" y="908721"/>
            <a:ext cx="3224319" cy="2258537"/>
            <a:chOff x="2427801" y="548680"/>
            <a:chExt cx="3567731" cy="2592288"/>
          </a:xfrm>
        </p:grpSpPr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10CA828E-4AB6-4EC8-8012-3BCCEA9954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18"/>
            <a:stretch>
              <a:fillRect/>
            </a:stretch>
          </p:blipFill>
          <p:spPr bwMode="auto">
            <a:xfrm>
              <a:off x="2427801" y="548680"/>
              <a:ext cx="3567731" cy="259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AC062FC-E1E2-44DD-A957-7DA3B75480BB}"/>
                </a:ext>
              </a:extLst>
            </p:cNvPr>
            <p:cNvSpPr/>
            <p:nvPr/>
          </p:nvSpPr>
          <p:spPr>
            <a:xfrm rot="20343782">
              <a:off x="3779912" y="1268760"/>
              <a:ext cx="576064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10B28579-8DC9-404F-B621-EEA175C9B39D}"/>
                </a:ext>
              </a:extLst>
            </p:cNvPr>
            <p:cNvSpPr/>
            <p:nvPr/>
          </p:nvSpPr>
          <p:spPr>
            <a:xfrm rot="20140025">
              <a:off x="3981205" y="1290185"/>
              <a:ext cx="280863" cy="1147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044C06D8-B26E-44BC-B9EF-2109C493BCC4}"/>
                </a:ext>
              </a:extLst>
            </p:cNvPr>
            <p:cNvSpPr/>
            <p:nvPr/>
          </p:nvSpPr>
          <p:spPr>
            <a:xfrm rot="19839461">
              <a:off x="4059196" y="1360425"/>
              <a:ext cx="160057" cy="62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1D218E8-6ED6-4691-8317-79ACE2E47020}"/>
              </a:ext>
            </a:extLst>
          </p:cNvPr>
          <p:cNvSpPr/>
          <p:nvPr/>
        </p:nvSpPr>
        <p:spPr>
          <a:xfrm>
            <a:off x="3964541" y="941485"/>
            <a:ext cx="1530473" cy="1996923"/>
          </a:xfrm>
          <a:prstGeom prst="wedgeRoundRectCallout">
            <a:avLst>
              <a:gd name="adj1" fmla="val -61631"/>
              <a:gd name="adj2" fmla="val -39618"/>
              <a:gd name="adj3" fmla="val 16667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E522B295-9BA3-4FA0-A214-9C0932E39727}"/>
              </a:ext>
            </a:extLst>
          </p:cNvPr>
          <p:cNvCxnSpPr>
            <a:cxnSpLocks/>
          </p:cNvCxnSpPr>
          <p:nvPr/>
        </p:nvCxnSpPr>
        <p:spPr>
          <a:xfrm>
            <a:off x="4729777" y="1854419"/>
            <a:ext cx="0" cy="25065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42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29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富士メディシィエ</dc:creator>
  <cp:lastModifiedBy>FUJIMEDICA</cp:lastModifiedBy>
  <cp:revision>97</cp:revision>
  <cp:lastPrinted>2017-05-11T03:24:07Z</cp:lastPrinted>
  <dcterms:created xsi:type="dcterms:W3CDTF">2015-08-13T03:42:19Z</dcterms:created>
  <dcterms:modified xsi:type="dcterms:W3CDTF">2019-09-03T05:17:54Z</dcterms:modified>
</cp:coreProperties>
</file>